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3" r:id="rId4"/>
    <p:sldId id="294" r:id="rId5"/>
    <p:sldId id="258" r:id="rId6"/>
    <p:sldId id="295" r:id="rId7"/>
    <p:sldId id="296" r:id="rId8"/>
    <p:sldId id="297" r:id="rId9"/>
    <p:sldId id="298" r:id="rId10"/>
    <p:sldId id="299" r:id="rId11"/>
    <p:sldId id="300" r:id="rId12"/>
    <p:sldId id="259" r:id="rId13"/>
    <p:sldId id="260" r:id="rId14"/>
    <p:sldId id="261" r:id="rId15"/>
    <p:sldId id="262" r:id="rId16"/>
    <p:sldId id="263" r:id="rId17"/>
    <p:sldId id="264" r:id="rId18"/>
    <p:sldId id="268" r:id="rId19"/>
    <p:sldId id="265" r:id="rId20"/>
    <p:sldId id="266" r:id="rId21"/>
    <p:sldId id="267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2479" userDrawn="1">
          <p15:clr>
            <a:srgbClr val="A4A3A4"/>
          </p15:clr>
        </p15:guide>
        <p15:guide id="6" pos="937" userDrawn="1">
          <p15:clr>
            <a:srgbClr val="A4A3A4"/>
          </p15:clr>
        </p15:guide>
        <p15:guide id="7" pos="2933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orient="horz" pos="3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5D8"/>
    <a:srgbClr val="1D1E7B"/>
    <a:srgbClr val="273144"/>
    <a:srgbClr val="C1FF40"/>
    <a:srgbClr val="685990"/>
    <a:srgbClr val="9D662D"/>
    <a:srgbClr val="3B4255"/>
    <a:srgbClr val="DBD8D2"/>
    <a:srgbClr val="D3BC8E"/>
    <a:srgbClr val="93D1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-3678" y="-786"/>
      </p:cViewPr>
      <p:guideLst>
        <p:guide orient="horz" pos="2160"/>
        <p:guide pos="3840"/>
        <p:guide orient="horz" pos="2069"/>
        <p:guide orient="horz" pos="799"/>
        <p:guide pos="2479"/>
        <p:guide pos="937"/>
        <p:guide pos="2933"/>
        <p:guide pos="7469"/>
        <p:guide orient="horz" pos="3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6AA29-C574-433A-9E43-2E3CAC5CE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47C082-B0C3-45BD-A815-00E8E5980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B0446-D05E-4E79-9CD9-1D5A86CB3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FE36DA-A5D8-4EA0-B0B2-5B17D9F4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33EB70-AC34-4901-BC3F-04D225E6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99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2B433-3762-46C6-A3E7-837A7B5C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3FB8E9-042B-4CBB-8495-0C2D253CC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9E473-799B-4F5E-A46A-4501DEAC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849F8D-6F81-4463-A116-19E5B261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D81B9-07E0-415F-8C2E-37DC1888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17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D152A3-D601-4E8B-825E-401D27C6B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CE969-54F8-4570-A477-D4C5855CA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DFAD6-FFDA-4A10-8F75-E9B490CA5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1351E-0DB0-4B40-8A24-48631150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E3257-EFCF-4FA6-B6BD-72B7D886C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91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94581-249B-43AE-8BB0-E0BDE603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C5DB6-4979-43DD-ABB7-FBF610D05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B7BA1-8BF1-4BEB-9C3B-A2A529F4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69F43-E4D4-4D30-BEA2-B0238489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5C553-8032-4B71-8512-56B48371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75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103C0-C28E-4ABC-921A-912AAD64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BEFC15-FA4B-47EC-B0F6-AD50541A3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F1276-B696-4B77-AC00-968F07151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32347F-8F48-40E1-AA88-19E805C4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1BB7C-911F-4DD6-A3FB-F9E9C613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6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34C9E-32DA-4B4F-AE16-00FFC7F8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4A65A-A742-4040-9F9C-6A55579B1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246E44-0084-4CF3-BD3E-B355F5304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E1C8A-2C03-4762-B78E-61DC7BAA2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580CF-43BC-4E00-93E5-D43BCFF0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5F2AD5-A3AB-4A14-9DEC-BA41A122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1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6C4A4-5A24-4BA4-B6DD-AAF60F1E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F2C518-74B7-4872-9B46-4B393ED99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38D4DB-8D7D-40E8-BEEF-718AD9547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5CAD57-7366-4267-8064-AEA03B11E5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EE4FFE-742F-4E71-9CA2-0AE4A1E84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809E43-92BE-4DB4-893D-7F3774328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ADD42C-D8D5-4365-847F-E1F098A0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FA346A-80B0-4B97-9849-09ED1BBD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58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E0AF1-A217-408D-BCEE-0B7C7FC1C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E7F8AB-12C8-4284-80E9-1BB8C181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C49871-ABEC-4FD0-8316-A43C5C0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CA3718-F32A-47AD-B8D9-C28971F6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80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0E1D53-9048-403E-B699-724D1881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4AA2C6-E4D5-40D5-BED3-34FF5EFD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4206C-4624-4E22-B4E2-DEA8CC2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98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07136-E11A-40F9-9DD3-9594EC64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D2731-E5CA-4F63-9E79-063AA219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7532C6-2779-4562-BB62-E258E3422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BE59AE-244B-4F7D-B0A1-10DA441E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BE0559-71A4-4D92-8B82-3A4595D8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81A294-6877-49CD-B0A0-33C39D61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9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3FBC3-5415-4F41-B832-8104B8F2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B67C8B-B92B-4C7B-9F49-3DAF61DC7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F8B50-E271-4F5E-AF43-5C0CE6079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ABDD3A-B59D-4854-8EF4-1675B717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98D918-AE74-4620-960D-ECEB799E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ED06F1-0FEA-4B4D-8271-FB240DEF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2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FA7399-B7B0-450D-8F0B-6E0B84CB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7698F9-6DC2-4CE9-A2A0-9E25C3A6E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269F0B-CB00-4B3A-BCD8-8EAA1284F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4CC79-1EDE-4198-8965-40F4D66A0F0F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F6653-6B69-4F30-922C-C402AAE7B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597F76-A5B8-419A-8774-8A9CE34EE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D84F8-5D44-47C7-A1D1-AD6737ED0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2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604E191-9AE9-400A-B639-59F8E391F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31" b="14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16882C-6395-4E7E-8F31-29FE64503127}"/>
              </a:ext>
            </a:extLst>
          </p:cNvPr>
          <p:cNvSpPr/>
          <p:nvPr/>
        </p:nvSpPr>
        <p:spPr>
          <a:xfrm>
            <a:off x="7572375" y="1962150"/>
            <a:ext cx="3171825" cy="1790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원신 시스템 기획</a:t>
            </a:r>
            <a:endParaRPr lang="en-US" altLang="ko-KR" dirty="0"/>
          </a:p>
          <a:p>
            <a:pPr algn="ctr"/>
            <a:r>
              <a:rPr lang="ko-KR" altLang="en-US" dirty="0"/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2471452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70484" y="1271587"/>
            <a:ext cx="339666" cy="4035938"/>
          </a:xfrm>
          <a:prstGeom prst="rect">
            <a:avLst/>
          </a:prstGeom>
          <a:solidFill>
            <a:srgbClr val="4E5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10150" y="1271587"/>
            <a:ext cx="2543175" cy="4035938"/>
          </a:xfrm>
          <a:prstGeom prst="rect">
            <a:avLst/>
          </a:prstGeom>
          <a:solidFill>
            <a:srgbClr val="B9A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10150" y="1309688"/>
            <a:ext cx="2543175" cy="1182687"/>
          </a:xfrm>
          <a:prstGeom prst="rect">
            <a:avLst/>
          </a:prstGeom>
          <a:solidFill>
            <a:srgbClr val="6B6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/>
              <a:t>19. </a:t>
            </a:r>
            <a:r>
              <a:rPr lang="ko-KR" altLang="en-US" dirty="0"/>
              <a:t>모험 핸드북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20. </a:t>
            </a:r>
            <a:r>
              <a:rPr lang="ko-KR" altLang="en-US" dirty="0"/>
              <a:t>시계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21. </a:t>
            </a:r>
            <a:r>
              <a:rPr lang="ko-KR" altLang="en-US" dirty="0"/>
              <a:t>기원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22. </a:t>
            </a:r>
            <a:r>
              <a:rPr lang="ko-KR" altLang="en-US" dirty="0"/>
              <a:t>기행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23. </a:t>
            </a:r>
            <a:r>
              <a:rPr lang="ko-KR" altLang="en-US" dirty="0"/>
              <a:t>다인 모드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24. </a:t>
            </a:r>
            <a:r>
              <a:rPr lang="ko-KR" altLang="en-US" dirty="0"/>
              <a:t>커뮤니티 버튼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1498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상점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340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파티</a:t>
            </a:r>
            <a:endParaRPr lang="en-US" altLang="ko-KR" sz="1100" dirty="0"/>
          </a:p>
          <a:p>
            <a:pPr algn="ctr"/>
            <a:r>
              <a:rPr lang="ko-KR" altLang="en-US" sz="1100" dirty="0"/>
              <a:t>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9610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업적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15075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친구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498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도감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40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 도감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9610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배낭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15075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98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임무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340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9610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모험</a:t>
            </a:r>
            <a:endParaRPr lang="en-US" altLang="ko-KR" sz="1100" dirty="0"/>
          </a:p>
          <a:p>
            <a:pPr algn="ctr"/>
            <a:r>
              <a:rPr lang="ko-KR" altLang="en-US" sz="1100" dirty="0"/>
              <a:t>핸드북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315075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이벤트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498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7340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89610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공식 커뮤니티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315075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다인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49850" y="4714337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/>
              <a:t>피드백</a:t>
            </a:r>
          </a:p>
        </p:txBody>
      </p:sp>
      <p:sp>
        <p:nvSpPr>
          <p:cNvPr id="21" name="타원 20"/>
          <p:cNvSpPr/>
          <p:nvPr/>
        </p:nvSpPr>
        <p:spPr>
          <a:xfrm>
            <a:off x="5213350" y="1422400"/>
            <a:ext cx="457200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49925" y="1378034"/>
            <a:ext cx="1416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아이디아이디아이디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283450" y="1425617"/>
            <a:ext cx="146050" cy="146050"/>
          </a:xfrm>
          <a:prstGeom prst="round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53100" y="1587500"/>
            <a:ext cx="1498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chemeClr val="bg1">
                    <a:lumMod val="65000"/>
                  </a:schemeClr>
                </a:solidFill>
              </a:rPr>
              <a:t>자기 소개 </a:t>
            </a:r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출력란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46750" y="1828800"/>
            <a:ext cx="1682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모험 등급                        </a:t>
            </a:r>
            <a:r>
              <a:rPr lang="en-US" altLang="ko-KR" sz="800" dirty="0">
                <a:solidFill>
                  <a:schemeClr val="bg1"/>
                </a:solidFill>
              </a:rPr>
              <a:t>999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95875" y="2005525"/>
            <a:ext cx="692150" cy="77628"/>
          </a:xfrm>
          <a:prstGeom prst="roundRect">
            <a:avLst>
              <a:gd name="adj" fmla="val 50000"/>
            </a:avLst>
          </a:prstGeom>
          <a:solidFill>
            <a:srgbClr val="4E566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UID  99999999</a:t>
            </a:r>
            <a:endParaRPr lang="ko-KR" altLang="en-US" sz="700" dirty="0"/>
          </a:p>
        </p:txBody>
      </p:sp>
      <p:sp>
        <p:nvSpPr>
          <p:cNvPr id="27" name="직사각형 26"/>
          <p:cNvSpPr/>
          <p:nvPr/>
        </p:nvSpPr>
        <p:spPr>
          <a:xfrm>
            <a:off x="5989500" y="2109139"/>
            <a:ext cx="1440000" cy="36000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989500" y="2019016"/>
            <a:ext cx="144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" dirty="0">
                <a:solidFill>
                  <a:srgbClr val="ECE5D8"/>
                </a:solidFill>
              </a:rPr>
              <a:t>모험 경력                           </a:t>
            </a:r>
            <a:r>
              <a:rPr lang="en-US" altLang="ko-KR" sz="500" dirty="0">
                <a:solidFill>
                  <a:srgbClr val="ECE5D8"/>
                </a:solidFill>
              </a:rPr>
              <a:t>9999999 / 9999999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41207" y="2181565"/>
            <a:ext cx="144224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rgbClr val="ECE5D8"/>
                </a:solidFill>
              </a:rPr>
              <a:t>월드 레벨                               </a:t>
            </a:r>
            <a:r>
              <a:rPr lang="en-US" altLang="ko-KR" sz="700" dirty="0">
                <a:solidFill>
                  <a:srgbClr val="ECE5D8"/>
                </a:solidFill>
              </a:rPr>
              <a:t>7</a:t>
            </a:r>
            <a:endParaRPr lang="ko-KR" altLang="en-US" sz="700" dirty="0">
              <a:solidFill>
                <a:srgbClr val="ECE5D8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308053" y="2182505"/>
            <a:ext cx="106782" cy="106782"/>
          </a:xfrm>
          <a:prstGeom prst="ellipse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851128" y="2339601"/>
            <a:ext cx="159704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</a:rPr>
              <a:t>생일                                       </a:t>
            </a:r>
            <a:r>
              <a:rPr lang="en-US" altLang="ko-KR" sz="600" dirty="0">
                <a:solidFill>
                  <a:schemeClr val="bg1"/>
                </a:solidFill>
              </a:rPr>
              <a:t>12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31</a:t>
            </a:r>
            <a:r>
              <a:rPr lang="ko-KR" altLang="en-US" sz="6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2" name="타원 31"/>
          <p:cNvSpPr/>
          <p:nvPr/>
        </p:nvSpPr>
        <p:spPr>
          <a:xfrm>
            <a:off x="4743450" y="1343850"/>
            <a:ext cx="209550" cy="209550"/>
          </a:xfrm>
          <a:prstGeom prst="ellipse">
            <a:avLst/>
          </a:prstGeom>
          <a:solidFill>
            <a:srgbClr val="ECE5D8"/>
          </a:solidFill>
          <a:ln>
            <a:solidFill>
              <a:srgbClr val="95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33925" y="260853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33925" y="302656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737100" y="344352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37100" y="383143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43450" y="4219335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743450" y="499514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844976" y="2026842"/>
            <a:ext cx="117871" cy="117871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6018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5" name="타원 44"/>
          <p:cNvSpPr/>
          <p:nvPr/>
        </p:nvSpPr>
        <p:spPr>
          <a:xfrm>
            <a:off x="5133975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6" name="타원 45"/>
          <p:cNvSpPr/>
          <p:nvPr/>
        </p:nvSpPr>
        <p:spPr>
          <a:xfrm>
            <a:off x="570885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7" name="타원 46"/>
          <p:cNvSpPr/>
          <p:nvPr/>
        </p:nvSpPr>
        <p:spPr>
          <a:xfrm>
            <a:off x="71135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8" name="타원 47"/>
          <p:cNvSpPr/>
          <p:nvPr/>
        </p:nvSpPr>
        <p:spPr>
          <a:xfrm>
            <a:off x="5070082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9" name="타원 48"/>
          <p:cNvSpPr/>
          <p:nvPr/>
        </p:nvSpPr>
        <p:spPr>
          <a:xfrm>
            <a:off x="4536931" y="247678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0" name="타원 49"/>
          <p:cNvSpPr/>
          <p:nvPr/>
        </p:nvSpPr>
        <p:spPr>
          <a:xfrm>
            <a:off x="5679774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1" name="타원 50"/>
          <p:cNvSpPr/>
          <p:nvPr/>
        </p:nvSpPr>
        <p:spPr>
          <a:xfrm>
            <a:off x="624840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686679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53" name="타원 52"/>
          <p:cNvSpPr/>
          <p:nvPr/>
        </p:nvSpPr>
        <p:spPr>
          <a:xfrm>
            <a:off x="5070082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54" name="타원 53"/>
          <p:cNvSpPr/>
          <p:nvPr/>
        </p:nvSpPr>
        <p:spPr>
          <a:xfrm>
            <a:off x="5679774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624840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686679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sp>
        <p:nvSpPr>
          <p:cNvPr id="57" name="타원 56"/>
          <p:cNvSpPr/>
          <p:nvPr/>
        </p:nvSpPr>
        <p:spPr>
          <a:xfrm>
            <a:off x="5070082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16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5679774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17</a:t>
            </a:r>
            <a:endParaRPr lang="ko-KR" altLang="en-US" sz="1200" dirty="0"/>
          </a:p>
        </p:txBody>
      </p:sp>
      <p:sp>
        <p:nvSpPr>
          <p:cNvPr id="59" name="타원 58"/>
          <p:cNvSpPr/>
          <p:nvPr/>
        </p:nvSpPr>
        <p:spPr>
          <a:xfrm>
            <a:off x="624840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18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686679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19</a:t>
            </a:r>
            <a:endParaRPr lang="ko-KR" altLang="en-US" sz="1200" dirty="0"/>
          </a:p>
        </p:txBody>
      </p:sp>
      <p:sp>
        <p:nvSpPr>
          <p:cNvPr id="61" name="타원 60"/>
          <p:cNvSpPr/>
          <p:nvPr/>
        </p:nvSpPr>
        <p:spPr>
          <a:xfrm>
            <a:off x="5070082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21</a:t>
            </a:r>
            <a:endParaRPr lang="ko-KR" altLang="en-US" sz="1200" dirty="0"/>
          </a:p>
        </p:txBody>
      </p:sp>
      <p:sp>
        <p:nvSpPr>
          <p:cNvPr id="62" name="타원 61"/>
          <p:cNvSpPr/>
          <p:nvPr/>
        </p:nvSpPr>
        <p:spPr>
          <a:xfrm>
            <a:off x="5679774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22</a:t>
            </a:r>
            <a:endParaRPr lang="ko-KR" altLang="en-US" sz="1200" dirty="0"/>
          </a:p>
        </p:txBody>
      </p:sp>
      <p:sp>
        <p:nvSpPr>
          <p:cNvPr id="63" name="타원 62"/>
          <p:cNvSpPr/>
          <p:nvPr/>
        </p:nvSpPr>
        <p:spPr>
          <a:xfrm>
            <a:off x="624840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23</a:t>
            </a:r>
            <a:endParaRPr lang="ko-KR" altLang="en-US" sz="1200" dirty="0"/>
          </a:p>
        </p:txBody>
      </p:sp>
      <p:sp>
        <p:nvSpPr>
          <p:cNvPr id="64" name="타원 63"/>
          <p:cNvSpPr/>
          <p:nvPr/>
        </p:nvSpPr>
        <p:spPr>
          <a:xfrm>
            <a:off x="686679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24</a:t>
            </a:r>
            <a:endParaRPr lang="ko-KR" altLang="en-US" sz="1200" dirty="0"/>
          </a:p>
        </p:txBody>
      </p:sp>
      <p:sp>
        <p:nvSpPr>
          <p:cNvPr id="65" name="타원 64"/>
          <p:cNvSpPr/>
          <p:nvPr/>
        </p:nvSpPr>
        <p:spPr>
          <a:xfrm>
            <a:off x="5070082" y="46482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26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4536931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4537146" y="34360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4537586" y="380973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20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4536931" y="420358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25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4536931" y="495488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661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70484" y="1271587"/>
            <a:ext cx="339666" cy="4035938"/>
          </a:xfrm>
          <a:prstGeom prst="rect">
            <a:avLst/>
          </a:prstGeom>
          <a:solidFill>
            <a:srgbClr val="4E5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10150" y="1271587"/>
            <a:ext cx="2543175" cy="4035938"/>
          </a:xfrm>
          <a:prstGeom prst="rect">
            <a:avLst/>
          </a:prstGeom>
          <a:solidFill>
            <a:srgbClr val="B9A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10150" y="1309688"/>
            <a:ext cx="2543175" cy="1182687"/>
          </a:xfrm>
          <a:prstGeom prst="rect">
            <a:avLst/>
          </a:prstGeom>
          <a:solidFill>
            <a:srgbClr val="6B6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/>
              <a:t>25. </a:t>
            </a:r>
            <a:r>
              <a:rPr lang="ko-KR" altLang="en-US" dirty="0"/>
              <a:t>설정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26. </a:t>
            </a:r>
            <a:r>
              <a:rPr lang="ko-KR" altLang="en-US" dirty="0"/>
              <a:t>피드백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27. </a:t>
            </a:r>
            <a:r>
              <a:rPr lang="ko-KR" altLang="en-US" dirty="0"/>
              <a:t>게임 종료 버튼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1498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상점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340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파티</a:t>
            </a:r>
            <a:endParaRPr lang="en-US" altLang="ko-KR" sz="1100" dirty="0"/>
          </a:p>
          <a:p>
            <a:pPr algn="ctr"/>
            <a:r>
              <a:rPr lang="ko-KR" altLang="en-US" sz="1100" dirty="0"/>
              <a:t>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9610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업적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15075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친구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498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도감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40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 도감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9610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배낭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15075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98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임무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340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9610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모험</a:t>
            </a:r>
            <a:endParaRPr lang="en-US" altLang="ko-KR" sz="1100" dirty="0"/>
          </a:p>
          <a:p>
            <a:pPr algn="ctr"/>
            <a:r>
              <a:rPr lang="ko-KR" altLang="en-US" sz="1100" dirty="0"/>
              <a:t>핸드북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315075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이벤트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498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7340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89610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공식 커뮤니티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315075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다인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49850" y="4714337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/>
              <a:t>피드백</a:t>
            </a:r>
          </a:p>
        </p:txBody>
      </p:sp>
      <p:sp>
        <p:nvSpPr>
          <p:cNvPr id="21" name="타원 20"/>
          <p:cNvSpPr/>
          <p:nvPr/>
        </p:nvSpPr>
        <p:spPr>
          <a:xfrm>
            <a:off x="5213350" y="1422400"/>
            <a:ext cx="457200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49925" y="1378034"/>
            <a:ext cx="1416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아이디아이디아이디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283450" y="1425617"/>
            <a:ext cx="146050" cy="146050"/>
          </a:xfrm>
          <a:prstGeom prst="round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53100" y="1587500"/>
            <a:ext cx="1498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chemeClr val="bg1">
                    <a:lumMod val="65000"/>
                  </a:schemeClr>
                </a:solidFill>
              </a:rPr>
              <a:t>자기 소개 </a:t>
            </a:r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출력란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46750" y="1828800"/>
            <a:ext cx="1682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모험 등급                        </a:t>
            </a:r>
            <a:r>
              <a:rPr lang="en-US" altLang="ko-KR" sz="800" dirty="0">
                <a:solidFill>
                  <a:schemeClr val="bg1"/>
                </a:solidFill>
              </a:rPr>
              <a:t>999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95875" y="2005525"/>
            <a:ext cx="692150" cy="77628"/>
          </a:xfrm>
          <a:prstGeom prst="roundRect">
            <a:avLst>
              <a:gd name="adj" fmla="val 50000"/>
            </a:avLst>
          </a:prstGeom>
          <a:solidFill>
            <a:srgbClr val="4E566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UID  99999999</a:t>
            </a:r>
            <a:endParaRPr lang="ko-KR" altLang="en-US" sz="700" dirty="0"/>
          </a:p>
        </p:txBody>
      </p:sp>
      <p:sp>
        <p:nvSpPr>
          <p:cNvPr id="27" name="직사각형 26"/>
          <p:cNvSpPr/>
          <p:nvPr/>
        </p:nvSpPr>
        <p:spPr>
          <a:xfrm>
            <a:off x="5989500" y="2109139"/>
            <a:ext cx="1440000" cy="36000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989500" y="2019016"/>
            <a:ext cx="144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" dirty="0">
                <a:solidFill>
                  <a:srgbClr val="ECE5D8"/>
                </a:solidFill>
              </a:rPr>
              <a:t>모험 경력                           </a:t>
            </a:r>
            <a:r>
              <a:rPr lang="en-US" altLang="ko-KR" sz="500" dirty="0">
                <a:solidFill>
                  <a:srgbClr val="ECE5D8"/>
                </a:solidFill>
              </a:rPr>
              <a:t>9999999 / 9999999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41207" y="2181565"/>
            <a:ext cx="144224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rgbClr val="ECE5D8"/>
                </a:solidFill>
              </a:rPr>
              <a:t>월드 레벨                               </a:t>
            </a:r>
            <a:r>
              <a:rPr lang="en-US" altLang="ko-KR" sz="700" dirty="0">
                <a:solidFill>
                  <a:srgbClr val="ECE5D8"/>
                </a:solidFill>
              </a:rPr>
              <a:t>7</a:t>
            </a:r>
            <a:endParaRPr lang="ko-KR" altLang="en-US" sz="700" dirty="0">
              <a:solidFill>
                <a:srgbClr val="ECE5D8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308053" y="2182505"/>
            <a:ext cx="106782" cy="106782"/>
          </a:xfrm>
          <a:prstGeom prst="ellipse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851128" y="2339601"/>
            <a:ext cx="159704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</a:rPr>
              <a:t>생일                                       </a:t>
            </a:r>
            <a:r>
              <a:rPr lang="en-US" altLang="ko-KR" sz="600" dirty="0">
                <a:solidFill>
                  <a:schemeClr val="bg1"/>
                </a:solidFill>
              </a:rPr>
              <a:t>12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31</a:t>
            </a:r>
            <a:r>
              <a:rPr lang="ko-KR" altLang="en-US" sz="6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2" name="타원 31"/>
          <p:cNvSpPr/>
          <p:nvPr/>
        </p:nvSpPr>
        <p:spPr>
          <a:xfrm>
            <a:off x="4743450" y="1343850"/>
            <a:ext cx="209550" cy="209550"/>
          </a:xfrm>
          <a:prstGeom prst="ellipse">
            <a:avLst/>
          </a:prstGeom>
          <a:solidFill>
            <a:srgbClr val="ECE5D8"/>
          </a:solidFill>
          <a:ln>
            <a:solidFill>
              <a:srgbClr val="95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33925" y="260853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33925" y="302656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737100" y="344352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37100" y="383143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43450" y="4219335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743450" y="499514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844976" y="2026842"/>
            <a:ext cx="117871" cy="117871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6018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5" name="타원 44"/>
          <p:cNvSpPr/>
          <p:nvPr/>
        </p:nvSpPr>
        <p:spPr>
          <a:xfrm>
            <a:off x="5133975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6" name="타원 45"/>
          <p:cNvSpPr/>
          <p:nvPr/>
        </p:nvSpPr>
        <p:spPr>
          <a:xfrm>
            <a:off x="570885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7" name="타원 46"/>
          <p:cNvSpPr/>
          <p:nvPr/>
        </p:nvSpPr>
        <p:spPr>
          <a:xfrm>
            <a:off x="71135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8" name="타원 47"/>
          <p:cNvSpPr/>
          <p:nvPr/>
        </p:nvSpPr>
        <p:spPr>
          <a:xfrm>
            <a:off x="5070082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9" name="타원 48"/>
          <p:cNvSpPr/>
          <p:nvPr/>
        </p:nvSpPr>
        <p:spPr>
          <a:xfrm>
            <a:off x="4536931" y="247678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0" name="타원 49"/>
          <p:cNvSpPr/>
          <p:nvPr/>
        </p:nvSpPr>
        <p:spPr>
          <a:xfrm>
            <a:off x="5679774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1" name="타원 50"/>
          <p:cNvSpPr/>
          <p:nvPr/>
        </p:nvSpPr>
        <p:spPr>
          <a:xfrm>
            <a:off x="624840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686679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53" name="타원 52"/>
          <p:cNvSpPr/>
          <p:nvPr/>
        </p:nvSpPr>
        <p:spPr>
          <a:xfrm>
            <a:off x="5070082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54" name="타원 53"/>
          <p:cNvSpPr/>
          <p:nvPr/>
        </p:nvSpPr>
        <p:spPr>
          <a:xfrm>
            <a:off x="5679774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624840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686679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sp>
        <p:nvSpPr>
          <p:cNvPr id="57" name="타원 56"/>
          <p:cNvSpPr/>
          <p:nvPr/>
        </p:nvSpPr>
        <p:spPr>
          <a:xfrm>
            <a:off x="5070082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16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5679774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17</a:t>
            </a:r>
            <a:endParaRPr lang="ko-KR" altLang="en-US" sz="1200" dirty="0"/>
          </a:p>
        </p:txBody>
      </p:sp>
      <p:sp>
        <p:nvSpPr>
          <p:cNvPr id="59" name="타원 58"/>
          <p:cNvSpPr/>
          <p:nvPr/>
        </p:nvSpPr>
        <p:spPr>
          <a:xfrm>
            <a:off x="624840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18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686679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19</a:t>
            </a:r>
            <a:endParaRPr lang="ko-KR" altLang="en-US" sz="1200" dirty="0"/>
          </a:p>
        </p:txBody>
      </p:sp>
      <p:sp>
        <p:nvSpPr>
          <p:cNvPr id="61" name="타원 60"/>
          <p:cNvSpPr/>
          <p:nvPr/>
        </p:nvSpPr>
        <p:spPr>
          <a:xfrm>
            <a:off x="5070082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21</a:t>
            </a:r>
            <a:endParaRPr lang="ko-KR" altLang="en-US" sz="1200" dirty="0"/>
          </a:p>
        </p:txBody>
      </p:sp>
      <p:sp>
        <p:nvSpPr>
          <p:cNvPr id="62" name="타원 61"/>
          <p:cNvSpPr/>
          <p:nvPr/>
        </p:nvSpPr>
        <p:spPr>
          <a:xfrm>
            <a:off x="5679774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22</a:t>
            </a:r>
            <a:endParaRPr lang="ko-KR" altLang="en-US" sz="1200" dirty="0"/>
          </a:p>
        </p:txBody>
      </p:sp>
      <p:sp>
        <p:nvSpPr>
          <p:cNvPr id="63" name="타원 62"/>
          <p:cNvSpPr/>
          <p:nvPr/>
        </p:nvSpPr>
        <p:spPr>
          <a:xfrm>
            <a:off x="624840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23</a:t>
            </a:r>
            <a:endParaRPr lang="ko-KR" altLang="en-US" sz="1200" dirty="0"/>
          </a:p>
        </p:txBody>
      </p:sp>
      <p:sp>
        <p:nvSpPr>
          <p:cNvPr id="64" name="타원 63"/>
          <p:cNvSpPr/>
          <p:nvPr/>
        </p:nvSpPr>
        <p:spPr>
          <a:xfrm>
            <a:off x="686679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24</a:t>
            </a:r>
            <a:endParaRPr lang="ko-KR" altLang="en-US" sz="1200" dirty="0"/>
          </a:p>
        </p:txBody>
      </p:sp>
      <p:sp>
        <p:nvSpPr>
          <p:cNvPr id="65" name="타원 64"/>
          <p:cNvSpPr/>
          <p:nvPr/>
        </p:nvSpPr>
        <p:spPr>
          <a:xfrm>
            <a:off x="5070082" y="46482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26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4536931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4537146" y="34360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4537586" y="380973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20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4536931" y="420358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25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4536931" y="495488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940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83B8C3-3E6C-4D9C-ABA8-FA27D9820781}"/>
              </a:ext>
            </a:extLst>
          </p:cNvPr>
          <p:cNvGrpSpPr/>
          <p:nvPr/>
        </p:nvGrpSpPr>
        <p:grpSpPr>
          <a:xfrm>
            <a:off x="4666891" y="1271318"/>
            <a:ext cx="1152884" cy="4049442"/>
            <a:chOff x="5824537" y="1277668"/>
            <a:chExt cx="1157647" cy="4049442"/>
          </a:xfrm>
        </p:grpSpPr>
        <p:sp>
          <p:nvSpPr>
            <p:cNvPr id="3" name="직사각형 2"/>
            <p:cNvSpPr/>
            <p:nvPr/>
          </p:nvSpPr>
          <p:spPr>
            <a:xfrm>
              <a:off x="5824537" y="1277668"/>
              <a:ext cx="1157646" cy="4049442"/>
            </a:xfrm>
            <a:prstGeom prst="rect">
              <a:avLst/>
            </a:prstGeom>
            <a:solidFill>
              <a:srgbClr val="555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824537" y="1287209"/>
              <a:ext cx="1157647" cy="366982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104241E4-C1BA-4019-8564-E8F92E4D0D3B}"/>
              </a:ext>
            </a:extLst>
          </p:cNvPr>
          <p:cNvSpPr/>
          <p:nvPr/>
        </p:nvSpPr>
        <p:spPr>
          <a:xfrm>
            <a:off x="11457565" y="1346740"/>
            <a:ext cx="214312" cy="214312"/>
          </a:xfrm>
          <a:prstGeom prst="ellipse">
            <a:avLst/>
          </a:prstGeom>
          <a:solidFill>
            <a:srgbClr val="ECE5D8"/>
          </a:solidFill>
          <a:ln>
            <a:solidFill>
              <a:srgbClr val="9C8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63F283-148C-4256-9707-ED3E76F86221}"/>
              </a:ext>
            </a:extLst>
          </p:cNvPr>
          <p:cNvSpPr/>
          <p:nvPr/>
        </p:nvSpPr>
        <p:spPr>
          <a:xfrm>
            <a:off x="6042819" y="2030174"/>
            <a:ext cx="5594350" cy="3132376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7C2021-4B26-4C01-A0E4-4BCE55122E97}"/>
              </a:ext>
            </a:extLst>
          </p:cNvPr>
          <p:cNvSpPr/>
          <p:nvPr/>
        </p:nvSpPr>
        <p:spPr>
          <a:xfrm>
            <a:off x="10325099" y="4849413"/>
            <a:ext cx="1135064" cy="224854"/>
          </a:xfrm>
          <a:prstGeom prst="roundRect">
            <a:avLst>
              <a:gd name="adj" fmla="val 50000"/>
            </a:avLst>
          </a:prstGeom>
          <a:solidFill>
            <a:srgbClr val="4A5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구매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D5231D-BC97-4417-9B8F-BF0A0B1D12AF}"/>
              </a:ext>
            </a:extLst>
          </p:cNvPr>
          <p:cNvSpPr/>
          <p:nvPr/>
        </p:nvSpPr>
        <p:spPr>
          <a:xfrm>
            <a:off x="4666891" y="1732498"/>
            <a:ext cx="1152884" cy="269605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3D4357"/>
                </a:solidFill>
              </a:rPr>
              <a:t>추천 상품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D6DCCC-EF44-45C9-8FEB-57BB75AA21E1}"/>
              </a:ext>
            </a:extLst>
          </p:cNvPr>
          <p:cNvSpPr/>
          <p:nvPr/>
        </p:nvSpPr>
        <p:spPr>
          <a:xfrm>
            <a:off x="4666891" y="2090090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ECE5D8"/>
                </a:solidFill>
              </a:rPr>
              <a:t>패키지 상점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28F670-8EA5-4DFC-83B8-9CD9FE9DB4D4}"/>
              </a:ext>
            </a:extLst>
          </p:cNvPr>
          <p:cNvSpPr/>
          <p:nvPr/>
        </p:nvSpPr>
        <p:spPr>
          <a:xfrm>
            <a:off x="4666891" y="2441332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900" dirty="0" err="1">
                <a:solidFill>
                  <a:srgbClr val="ECE5D8"/>
                </a:solidFill>
              </a:rPr>
              <a:t>더스트</a:t>
            </a:r>
            <a:r>
              <a:rPr lang="ko-KR" altLang="en-US" sz="900" dirty="0">
                <a:solidFill>
                  <a:srgbClr val="ECE5D8"/>
                </a:solidFill>
              </a:rPr>
              <a:t> 라이트 교환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C96F6E-98C5-4E05-946C-48F5F6771590}"/>
              </a:ext>
            </a:extLst>
          </p:cNvPr>
          <p:cNvSpPr/>
          <p:nvPr/>
        </p:nvSpPr>
        <p:spPr>
          <a:xfrm>
            <a:off x="4670500" y="2792574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ECE5D8"/>
                </a:solidFill>
              </a:rPr>
              <a:t>결정 구매</a:t>
            </a:r>
          </a:p>
        </p:txBody>
      </p:sp>
      <p:sp>
        <p:nvSpPr>
          <p:cNvPr id="15" name="왼쪽/오른쪽/위쪽/아래쪽 화살표 14"/>
          <p:cNvSpPr/>
          <p:nvPr/>
        </p:nvSpPr>
        <p:spPr>
          <a:xfrm rot="2700000">
            <a:off x="11488108" y="1380986"/>
            <a:ext cx="162750" cy="147680"/>
          </a:xfrm>
          <a:prstGeom prst="quadArrow">
            <a:avLst>
              <a:gd name="adj1" fmla="val 14336"/>
              <a:gd name="adj2" fmla="val 22500"/>
              <a:gd name="adj3" fmla="val 14337"/>
            </a:avLst>
          </a:prstGeom>
          <a:solidFill>
            <a:srgbClr val="56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3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8E71B5-9856-4176-950E-F5790F0F0A6C}"/>
              </a:ext>
            </a:extLst>
          </p:cNvPr>
          <p:cNvGrpSpPr/>
          <p:nvPr/>
        </p:nvGrpSpPr>
        <p:grpSpPr>
          <a:xfrm>
            <a:off x="4666891" y="1271318"/>
            <a:ext cx="1152884" cy="4049442"/>
            <a:chOff x="5824537" y="1277668"/>
            <a:chExt cx="1157647" cy="40494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624548-B459-427A-A107-7F22F6318C01}"/>
                </a:ext>
              </a:extLst>
            </p:cNvPr>
            <p:cNvSpPr/>
            <p:nvPr/>
          </p:nvSpPr>
          <p:spPr>
            <a:xfrm>
              <a:off x="5824537" y="1277668"/>
              <a:ext cx="1157646" cy="4049442"/>
            </a:xfrm>
            <a:prstGeom prst="rect">
              <a:avLst/>
            </a:prstGeom>
            <a:solidFill>
              <a:srgbClr val="555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01977C3-8E4E-4627-9C21-A24A9D6A8F8A}"/>
                </a:ext>
              </a:extLst>
            </p:cNvPr>
            <p:cNvSpPr/>
            <p:nvPr/>
          </p:nvSpPr>
          <p:spPr>
            <a:xfrm>
              <a:off x="5824537" y="1287209"/>
              <a:ext cx="1157647" cy="366982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42719B-ECF6-4B24-9E93-BAB4934B97CE}"/>
              </a:ext>
            </a:extLst>
          </p:cNvPr>
          <p:cNvSpPr/>
          <p:nvPr/>
        </p:nvSpPr>
        <p:spPr>
          <a:xfrm>
            <a:off x="4666890" y="2086018"/>
            <a:ext cx="1152884" cy="269605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3D4357"/>
                </a:solidFill>
              </a:rPr>
              <a:t>패키지 상점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E44885-86BB-44F6-BBDF-6AB6CEC58502}"/>
              </a:ext>
            </a:extLst>
          </p:cNvPr>
          <p:cNvSpPr/>
          <p:nvPr/>
        </p:nvSpPr>
        <p:spPr>
          <a:xfrm>
            <a:off x="4670500" y="1729478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ECE5D8"/>
                </a:solidFill>
              </a:rPr>
              <a:t>추천 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71683B-3966-4C02-89F2-60F53F2AB935}"/>
              </a:ext>
            </a:extLst>
          </p:cNvPr>
          <p:cNvSpPr/>
          <p:nvPr/>
        </p:nvSpPr>
        <p:spPr>
          <a:xfrm>
            <a:off x="4666891" y="2441332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 err="1">
                <a:solidFill>
                  <a:srgbClr val="ECE5D8"/>
                </a:solidFill>
              </a:rPr>
              <a:t>더스트</a:t>
            </a:r>
            <a:r>
              <a:rPr lang="ko-KR" altLang="en-US" sz="900" dirty="0">
                <a:solidFill>
                  <a:srgbClr val="ECE5D8"/>
                </a:solidFill>
              </a:rPr>
              <a:t> 라이트 교환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CD1046-C47B-43A7-94CE-3C8C48C4987E}"/>
              </a:ext>
            </a:extLst>
          </p:cNvPr>
          <p:cNvSpPr/>
          <p:nvPr/>
        </p:nvSpPr>
        <p:spPr>
          <a:xfrm>
            <a:off x="4670500" y="2792574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ECE5D8"/>
                </a:solidFill>
              </a:rPr>
              <a:t>결정 구매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826993" y="1263667"/>
            <a:ext cx="6037264" cy="403699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37533" y="1729478"/>
            <a:ext cx="1173480" cy="1128022"/>
          </a:xfrm>
          <a:prstGeom prst="rect">
            <a:avLst/>
          </a:prstGeom>
          <a:solidFill>
            <a:srgbClr val="C7C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628710" y="1729478"/>
            <a:ext cx="1173480" cy="1128022"/>
          </a:xfrm>
          <a:prstGeom prst="rect">
            <a:avLst/>
          </a:prstGeom>
          <a:solidFill>
            <a:srgbClr val="768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04647" y="1738394"/>
            <a:ext cx="1173480" cy="1128022"/>
          </a:xfrm>
          <a:prstGeom prst="rect">
            <a:avLst/>
          </a:prstGeom>
          <a:solidFill>
            <a:srgbClr val="897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730388" y="1381532"/>
            <a:ext cx="594359" cy="136898"/>
          </a:xfrm>
          <a:prstGeom prst="roundRect">
            <a:avLst>
              <a:gd name="adj" fmla="val 50000"/>
            </a:avLst>
          </a:prstGeom>
          <a:solidFill>
            <a:srgbClr val="4A5366">
              <a:alpha val="70000"/>
            </a:srgbClr>
          </a:solidFill>
          <a:ln>
            <a:solidFill>
              <a:srgbClr val="ECE5D8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217" y="1370151"/>
            <a:ext cx="155101" cy="15510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1160150" y="1392433"/>
            <a:ext cx="118854" cy="118854"/>
            <a:chOff x="11168714" y="1838326"/>
            <a:chExt cx="139364" cy="139364"/>
          </a:xfrm>
        </p:grpSpPr>
        <p:sp>
          <p:nvSpPr>
            <p:cNvPr id="16" name="타원 15"/>
            <p:cNvSpPr/>
            <p:nvPr/>
          </p:nvSpPr>
          <p:spPr>
            <a:xfrm>
              <a:off x="11168714" y="1838326"/>
              <a:ext cx="139364" cy="13936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십자형 16"/>
            <p:cNvSpPr/>
            <p:nvPr/>
          </p:nvSpPr>
          <p:spPr>
            <a:xfrm>
              <a:off x="11191647" y="1864540"/>
              <a:ext cx="93498" cy="86936"/>
            </a:xfrm>
            <a:prstGeom prst="plus">
              <a:avLst>
                <a:gd name="adj" fmla="val 38626"/>
              </a:avLst>
            </a:prstGeom>
            <a:solidFill>
              <a:srgbClr val="565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0816572" y="1366722"/>
            <a:ext cx="39626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500" dirty="0" smtClean="0">
                <a:solidFill>
                  <a:srgbClr val="ECE5D8"/>
                </a:solidFill>
              </a:rPr>
              <a:t>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04241E4-C1BA-4019-8564-E8F92E4D0D3B}"/>
              </a:ext>
            </a:extLst>
          </p:cNvPr>
          <p:cNvSpPr/>
          <p:nvPr/>
        </p:nvSpPr>
        <p:spPr>
          <a:xfrm>
            <a:off x="11454671" y="1346741"/>
            <a:ext cx="214312" cy="214312"/>
          </a:xfrm>
          <a:prstGeom prst="ellipse">
            <a:avLst/>
          </a:prstGeom>
          <a:solidFill>
            <a:srgbClr val="ECE5D8"/>
          </a:solidFill>
          <a:ln>
            <a:solidFill>
              <a:srgbClr val="9C8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/오른쪽/위쪽/아래쪽 화살표 26"/>
          <p:cNvSpPr/>
          <p:nvPr/>
        </p:nvSpPr>
        <p:spPr>
          <a:xfrm rot="2700000">
            <a:off x="11488108" y="1380986"/>
            <a:ext cx="162750" cy="147680"/>
          </a:xfrm>
          <a:prstGeom prst="quadArrow">
            <a:avLst>
              <a:gd name="adj1" fmla="val 14336"/>
              <a:gd name="adj2" fmla="val 22500"/>
              <a:gd name="adj3" fmla="val 14337"/>
            </a:avLst>
          </a:prstGeom>
          <a:solidFill>
            <a:srgbClr val="56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2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3F3C67-BACD-4FED-9751-AEAB809702FD}"/>
              </a:ext>
            </a:extLst>
          </p:cNvPr>
          <p:cNvGrpSpPr/>
          <p:nvPr/>
        </p:nvGrpSpPr>
        <p:grpSpPr>
          <a:xfrm>
            <a:off x="4666891" y="1271318"/>
            <a:ext cx="1152884" cy="4049442"/>
            <a:chOff x="5824537" y="1277668"/>
            <a:chExt cx="1157647" cy="40494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62DB476-54EE-4598-B5D5-4ECC1381101A}"/>
                </a:ext>
              </a:extLst>
            </p:cNvPr>
            <p:cNvSpPr/>
            <p:nvPr/>
          </p:nvSpPr>
          <p:spPr>
            <a:xfrm>
              <a:off x="5824537" y="1277668"/>
              <a:ext cx="1157646" cy="4049442"/>
            </a:xfrm>
            <a:prstGeom prst="rect">
              <a:avLst/>
            </a:prstGeom>
            <a:solidFill>
              <a:srgbClr val="555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6BB431-86D5-4FE6-A2A1-E3DC33C3C0FF}"/>
                </a:ext>
              </a:extLst>
            </p:cNvPr>
            <p:cNvSpPr/>
            <p:nvPr/>
          </p:nvSpPr>
          <p:spPr>
            <a:xfrm>
              <a:off x="5824537" y="1287209"/>
              <a:ext cx="1157647" cy="366982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356DF1-FB2C-40D6-9FD9-002ADE7B5445}"/>
              </a:ext>
            </a:extLst>
          </p:cNvPr>
          <p:cNvSpPr/>
          <p:nvPr/>
        </p:nvSpPr>
        <p:spPr>
          <a:xfrm>
            <a:off x="4663281" y="2431962"/>
            <a:ext cx="1152884" cy="269605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 err="1">
                <a:solidFill>
                  <a:srgbClr val="3D4357"/>
                </a:solidFill>
              </a:rPr>
              <a:t>더스트</a:t>
            </a:r>
            <a:r>
              <a:rPr lang="ko-KR" altLang="en-US" sz="900" dirty="0">
                <a:solidFill>
                  <a:srgbClr val="3D4357"/>
                </a:solidFill>
              </a:rPr>
              <a:t> 라이트 교환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031F6-1164-46DA-B9BD-1C09A1590E73}"/>
              </a:ext>
            </a:extLst>
          </p:cNvPr>
          <p:cNvSpPr/>
          <p:nvPr/>
        </p:nvSpPr>
        <p:spPr>
          <a:xfrm>
            <a:off x="4666891" y="2090090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ECE5D8"/>
                </a:solidFill>
              </a:rPr>
              <a:t>패키지 상점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17F4B7-9447-401F-8D97-CD64C5E8D0B9}"/>
              </a:ext>
            </a:extLst>
          </p:cNvPr>
          <p:cNvSpPr/>
          <p:nvPr/>
        </p:nvSpPr>
        <p:spPr>
          <a:xfrm>
            <a:off x="4670500" y="2792574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ECE5D8"/>
                </a:solidFill>
              </a:rPr>
              <a:t>결정 구매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76BB4-7715-476E-A2FF-C853BCEDD3ED}"/>
              </a:ext>
            </a:extLst>
          </p:cNvPr>
          <p:cNvSpPr/>
          <p:nvPr/>
        </p:nvSpPr>
        <p:spPr>
          <a:xfrm>
            <a:off x="4670500" y="1729478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ECE5D8"/>
                </a:solidFill>
              </a:rPr>
              <a:t>추천 상품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26993" y="1263667"/>
            <a:ext cx="6037264" cy="403699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663239" y="1381532"/>
            <a:ext cx="644842" cy="136898"/>
          </a:xfrm>
          <a:prstGeom prst="roundRect">
            <a:avLst>
              <a:gd name="adj" fmla="val 50000"/>
            </a:avLst>
          </a:prstGeom>
          <a:solidFill>
            <a:srgbClr val="4A5366">
              <a:alpha val="70000"/>
            </a:srgbClr>
          </a:solidFill>
          <a:ln>
            <a:solidFill>
              <a:srgbClr val="ECE5D8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1159667" y="1390554"/>
            <a:ext cx="118854" cy="118854"/>
            <a:chOff x="11168714" y="1838326"/>
            <a:chExt cx="139364" cy="139364"/>
          </a:xfrm>
        </p:grpSpPr>
        <p:sp>
          <p:nvSpPr>
            <p:cNvPr id="16" name="타원 15"/>
            <p:cNvSpPr/>
            <p:nvPr/>
          </p:nvSpPr>
          <p:spPr>
            <a:xfrm>
              <a:off x="11168714" y="1838326"/>
              <a:ext cx="139364" cy="13936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십자형 16"/>
            <p:cNvSpPr/>
            <p:nvPr/>
          </p:nvSpPr>
          <p:spPr>
            <a:xfrm>
              <a:off x="11191647" y="1864540"/>
              <a:ext cx="93498" cy="86936"/>
            </a:xfrm>
            <a:prstGeom prst="plus">
              <a:avLst>
                <a:gd name="adj" fmla="val 38626"/>
              </a:avLst>
            </a:prstGeom>
            <a:solidFill>
              <a:srgbClr val="565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104241E4-C1BA-4019-8564-E8F92E4D0D3B}"/>
              </a:ext>
            </a:extLst>
          </p:cNvPr>
          <p:cNvSpPr/>
          <p:nvPr/>
        </p:nvSpPr>
        <p:spPr>
          <a:xfrm>
            <a:off x="11454671" y="1346741"/>
            <a:ext cx="214312" cy="214312"/>
          </a:xfrm>
          <a:prstGeom prst="ellipse">
            <a:avLst/>
          </a:prstGeom>
          <a:solidFill>
            <a:srgbClr val="ECE5D8"/>
          </a:solidFill>
          <a:ln>
            <a:solidFill>
              <a:srgbClr val="9C8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15488" y="1381532"/>
            <a:ext cx="509587" cy="136898"/>
          </a:xfrm>
          <a:prstGeom prst="roundRect">
            <a:avLst>
              <a:gd name="adj" fmla="val 50000"/>
            </a:avLst>
          </a:prstGeom>
          <a:solidFill>
            <a:srgbClr val="4A5366">
              <a:alpha val="70000"/>
            </a:srgbClr>
          </a:solidFill>
          <a:ln>
            <a:solidFill>
              <a:srgbClr val="ECE5D8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225088" y="1381532"/>
            <a:ext cx="340518" cy="136898"/>
          </a:xfrm>
          <a:prstGeom prst="roundRect">
            <a:avLst>
              <a:gd name="adj" fmla="val 50000"/>
            </a:avLst>
          </a:prstGeom>
          <a:solidFill>
            <a:srgbClr val="4A5366">
              <a:alpha val="70000"/>
            </a:srgbClr>
          </a:solidFill>
          <a:ln>
            <a:solidFill>
              <a:srgbClr val="ECE5D8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/오른쪽/위쪽/아래쪽 화살표 22"/>
          <p:cNvSpPr/>
          <p:nvPr/>
        </p:nvSpPr>
        <p:spPr>
          <a:xfrm rot="2700000">
            <a:off x="11488108" y="1380986"/>
            <a:ext cx="162750" cy="147680"/>
          </a:xfrm>
          <a:prstGeom prst="quadArrow">
            <a:avLst>
              <a:gd name="adj1" fmla="val 14336"/>
              <a:gd name="adj2" fmla="val 22500"/>
              <a:gd name="adj3" fmla="val 14337"/>
            </a:avLst>
          </a:prstGeom>
          <a:solidFill>
            <a:srgbClr val="56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766102" y="1365375"/>
            <a:ext cx="43152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>
                <a:solidFill>
                  <a:srgbClr val="ECE5D8"/>
                </a:solidFill>
              </a:rPr>
              <a:t>9999999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8" y="1380196"/>
            <a:ext cx="138234" cy="1382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309" y="1385792"/>
            <a:ext cx="127876" cy="1278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733" y="1369525"/>
            <a:ext cx="159575" cy="1595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320627" y="1365375"/>
            <a:ext cx="29046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 smtClean="0">
                <a:solidFill>
                  <a:srgbClr val="ECE5D8"/>
                </a:solidFill>
              </a:rPr>
              <a:t>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724615" y="1365375"/>
            <a:ext cx="43152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>
                <a:solidFill>
                  <a:srgbClr val="ECE5D8"/>
                </a:solidFill>
              </a:rPr>
              <a:t>9999999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42298" y="2010459"/>
            <a:ext cx="1173480" cy="1128022"/>
          </a:xfrm>
          <a:prstGeom prst="rect">
            <a:avLst/>
          </a:prstGeom>
          <a:solidFill>
            <a:srgbClr val="A68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622912" y="2011261"/>
            <a:ext cx="1173480" cy="1128022"/>
          </a:xfrm>
          <a:prstGeom prst="rect">
            <a:avLst/>
          </a:prstGeom>
          <a:solidFill>
            <a:srgbClr val="A68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903525" y="2010459"/>
            <a:ext cx="1173480" cy="1128022"/>
          </a:xfrm>
          <a:prstGeom prst="rect">
            <a:avLst/>
          </a:prstGeom>
          <a:solidFill>
            <a:srgbClr val="908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356DF1-FB2C-40D6-9FD9-002ADE7B5445}"/>
              </a:ext>
            </a:extLst>
          </p:cNvPr>
          <p:cNvSpPr/>
          <p:nvPr/>
        </p:nvSpPr>
        <p:spPr>
          <a:xfrm>
            <a:off x="6153149" y="1630043"/>
            <a:ext cx="1196947" cy="269605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 err="1">
                <a:solidFill>
                  <a:srgbClr val="3D4357"/>
                </a:solidFill>
              </a:rPr>
              <a:t>더스트</a:t>
            </a:r>
            <a:r>
              <a:rPr lang="ko-KR" altLang="en-US" sz="900" dirty="0">
                <a:solidFill>
                  <a:srgbClr val="3D4357"/>
                </a:solidFill>
              </a:rPr>
              <a:t> 라이트 교환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356DF1-FB2C-40D6-9FD9-002ADE7B5445}"/>
              </a:ext>
            </a:extLst>
          </p:cNvPr>
          <p:cNvSpPr/>
          <p:nvPr/>
        </p:nvSpPr>
        <p:spPr>
          <a:xfrm>
            <a:off x="7483100" y="1630043"/>
            <a:ext cx="1196947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err="1" smtClean="0">
                <a:solidFill>
                  <a:srgbClr val="ECE5D8"/>
                </a:solidFill>
              </a:rPr>
              <a:t>스타더스트</a:t>
            </a:r>
            <a:r>
              <a:rPr lang="ko-KR" altLang="en-US" sz="800" dirty="0" smtClean="0">
                <a:solidFill>
                  <a:srgbClr val="ECE5D8"/>
                </a:solidFill>
              </a:rPr>
              <a:t> 교환</a:t>
            </a:r>
            <a:endParaRPr lang="ko-KR" altLang="en-US" sz="800" dirty="0">
              <a:solidFill>
                <a:srgbClr val="ECE5D8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8356DF1-FB2C-40D6-9FD9-002ADE7B5445}"/>
              </a:ext>
            </a:extLst>
          </p:cNvPr>
          <p:cNvSpPr/>
          <p:nvPr/>
        </p:nvSpPr>
        <p:spPr>
          <a:xfrm>
            <a:off x="8743432" y="1630043"/>
            <a:ext cx="1196947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ECE5D8"/>
                </a:solidFill>
              </a:rPr>
              <a:t>원석 구매</a:t>
            </a:r>
            <a:endParaRPr lang="ko-KR" altLang="en-US" sz="800" dirty="0">
              <a:solidFill>
                <a:srgbClr val="ECE5D8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21468" y="1362460"/>
            <a:ext cx="39443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rgbClr val="D6BF8F"/>
                </a:solidFill>
              </a:rPr>
              <a:t>리셋까지</a:t>
            </a:r>
            <a:r>
              <a:rPr lang="en-US" altLang="ko-KR" sz="700" dirty="0" smtClean="0">
                <a:solidFill>
                  <a:srgbClr val="D6BF8F"/>
                </a:solidFill>
              </a:rPr>
              <a:t>: 99</a:t>
            </a:r>
            <a:r>
              <a:rPr lang="ko-KR" altLang="en-US" sz="700" dirty="0" smtClean="0">
                <a:solidFill>
                  <a:srgbClr val="D6BF8F"/>
                </a:solidFill>
              </a:rPr>
              <a:t>일 </a:t>
            </a:r>
            <a:r>
              <a:rPr lang="en-US" altLang="ko-KR" sz="700" dirty="0" smtClean="0">
                <a:solidFill>
                  <a:srgbClr val="D6BF8F"/>
                </a:solidFill>
              </a:rPr>
              <a:t>99</a:t>
            </a:r>
            <a:r>
              <a:rPr lang="ko-KR" altLang="en-US" sz="700" dirty="0" smtClean="0">
                <a:solidFill>
                  <a:srgbClr val="D6BF8F"/>
                </a:solidFill>
              </a:rPr>
              <a:t>시간 </a:t>
            </a:r>
            <a:r>
              <a:rPr lang="en-US" altLang="ko-KR" sz="700" dirty="0" smtClean="0">
                <a:solidFill>
                  <a:srgbClr val="D6BF8F"/>
                </a:solidFill>
              </a:rPr>
              <a:t>99</a:t>
            </a:r>
            <a:r>
              <a:rPr lang="ko-KR" altLang="en-US" sz="700" dirty="0" smtClean="0">
                <a:solidFill>
                  <a:srgbClr val="D6BF8F"/>
                </a:solidFill>
              </a:rPr>
              <a:t>분</a:t>
            </a:r>
            <a:endParaRPr lang="ko-KR" altLang="en-US" sz="700" dirty="0">
              <a:solidFill>
                <a:srgbClr val="D6BF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5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5B41E1-2A3A-4620-870D-F013516607DF}"/>
              </a:ext>
            </a:extLst>
          </p:cNvPr>
          <p:cNvGrpSpPr/>
          <p:nvPr/>
        </p:nvGrpSpPr>
        <p:grpSpPr>
          <a:xfrm>
            <a:off x="4666891" y="1271318"/>
            <a:ext cx="1152884" cy="4049442"/>
            <a:chOff x="5824537" y="1277668"/>
            <a:chExt cx="1157647" cy="40494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83AD4A6-6C33-49C5-8C4F-CE770AC8495D}"/>
                </a:ext>
              </a:extLst>
            </p:cNvPr>
            <p:cNvSpPr/>
            <p:nvPr/>
          </p:nvSpPr>
          <p:spPr>
            <a:xfrm>
              <a:off x="5824537" y="1277668"/>
              <a:ext cx="1157646" cy="4049442"/>
            </a:xfrm>
            <a:prstGeom prst="rect">
              <a:avLst/>
            </a:prstGeom>
            <a:solidFill>
              <a:srgbClr val="555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54467C-7D29-408A-9883-AB450D0F63DD}"/>
                </a:ext>
              </a:extLst>
            </p:cNvPr>
            <p:cNvSpPr/>
            <p:nvPr/>
          </p:nvSpPr>
          <p:spPr>
            <a:xfrm>
              <a:off x="5824537" y="1287209"/>
              <a:ext cx="1157647" cy="366982"/>
            </a:xfrm>
            <a:prstGeom prst="rect">
              <a:avLst/>
            </a:prstGeom>
            <a:solidFill>
              <a:srgbClr val="3B4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BFB4DA-038F-4155-BF1C-4677F2BA3359}"/>
              </a:ext>
            </a:extLst>
          </p:cNvPr>
          <p:cNvSpPr/>
          <p:nvPr/>
        </p:nvSpPr>
        <p:spPr>
          <a:xfrm>
            <a:off x="4670500" y="2757062"/>
            <a:ext cx="1152884" cy="269605"/>
          </a:xfrm>
          <a:prstGeom prst="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3D4357"/>
                </a:solidFill>
              </a:rPr>
              <a:t>결정 구매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684827-A45A-4B95-BEF8-035DE8739946}"/>
              </a:ext>
            </a:extLst>
          </p:cNvPr>
          <p:cNvSpPr/>
          <p:nvPr/>
        </p:nvSpPr>
        <p:spPr>
          <a:xfrm>
            <a:off x="4666891" y="2090090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ECE5D8"/>
                </a:solidFill>
              </a:rPr>
              <a:t>패키지 상점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2C26F1-FA7B-44F2-A72D-559633122EDE}"/>
              </a:ext>
            </a:extLst>
          </p:cNvPr>
          <p:cNvSpPr/>
          <p:nvPr/>
        </p:nvSpPr>
        <p:spPr>
          <a:xfrm>
            <a:off x="4670500" y="2459203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 err="1">
                <a:solidFill>
                  <a:srgbClr val="ECE5D8"/>
                </a:solidFill>
              </a:rPr>
              <a:t>더스트</a:t>
            </a:r>
            <a:r>
              <a:rPr lang="ko-KR" altLang="en-US" sz="900" dirty="0">
                <a:solidFill>
                  <a:srgbClr val="ECE5D8"/>
                </a:solidFill>
              </a:rPr>
              <a:t> 라이트 교환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113476-F3E4-48FD-81B6-14E6E9088967}"/>
              </a:ext>
            </a:extLst>
          </p:cNvPr>
          <p:cNvSpPr/>
          <p:nvPr/>
        </p:nvSpPr>
        <p:spPr>
          <a:xfrm>
            <a:off x="4670500" y="1729478"/>
            <a:ext cx="1152884" cy="26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ECE5D8"/>
                </a:solidFill>
              </a:rPr>
              <a:t>추천 상품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826993" y="1263667"/>
            <a:ext cx="6037264" cy="4036996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20301" y="1383914"/>
            <a:ext cx="644842" cy="136898"/>
          </a:xfrm>
          <a:prstGeom prst="roundRect">
            <a:avLst>
              <a:gd name="adj" fmla="val 50000"/>
            </a:avLst>
          </a:prstGeom>
          <a:solidFill>
            <a:srgbClr val="4A5366">
              <a:alpha val="70000"/>
            </a:srgbClr>
          </a:solidFill>
          <a:ln>
            <a:solidFill>
              <a:srgbClr val="ECE5D8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0516729" y="1392936"/>
            <a:ext cx="118854" cy="118854"/>
            <a:chOff x="11168714" y="1838326"/>
            <a:chExt cx="139364" cy="139364"/>
          </a:xfrm>
        </p:grpSpPr>
        <p:sp>
          <p:nvSpPr>
            <p:cNvPr id="15" name="타원 14"/>
            <p:cNvSpPr/>
            <p:nvPr/>
          </p:nvSpPr>
          <p:spPr>
            <a:xfrm>
              <a:off x="11168714" y="1838326"/>
              <a:ext cx="139364" cy="13936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십자형 15"/>
            <p:cNvSpPr/>
            <p:nvPr/>
          </p:nvSpPr>
          <p:spPr>
            <a:xfrm>
              <a:off x="11191647" y="1864540"/>
              <a:ext cx="93498" cy="86936"/>
            </a:xfrm>
            <a:prstGeom prst="plus">
              <a:avLst>
                <a:gd name="adj" fmla="val 38626"/>
              </a:avLst>
            </a:prstGeom>
            <a:solidFill>
              <a:srgbClr val="565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0123164" y="1367757"/>
            <a:ext cx="43152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>
                <a:solidFill>
                  <a:srgbClr val="ECE5D8"/>
                </a:solidFill>
              </a:rPr>
              <a:t>9999999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95" y="1371907"/>
            <a:ext cx="159575" cy="15957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104241E4-C1BA-4019-8564-E8F92E4D0D3B}"/>
              </a:ext>
            </a:extLst>
          </p:cNvPr>
          <p:cNvSpPr/>
          <p:nvPr/>
        </p:nvSpPr>
        <p:spPr>
          <a:xfrm>
            <a:off x="11454671" y="1346741"/>
            <a:ext cx="214312" cy="214312"/>
          </a:xfrm>
          <a:prstGeom prst="ellipse">
            <a:avLst/>
          </a:prstGeom>
          <a:solidFill>
            <a:srgbClr val="ECE5D8"/>
          </a:solidFill>
          <a:ln>
            <a:solidFill>
              <a:srgbClr val="9C8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/오른쪽/위쪽/아래쪽 화살표 19"/>
          <p:cNvSpPr/>
          <p:nvPr/>
        </p:nvSpPr>
        <p:spPr>
          <a:xfrm rot="2700000">
            <a:off x="11488108" y="1380986"/>
            <a:ext cx="162750" cy="147680"/>
          </a:xfrm>
          <a:prstGeom prst="quadArrow">
            <a:avLst>
              <a:gd name="adj1" fmla="val 14336"/>
              <a:gd name="adj2" fmla="val 22500"/>
              <a:gd name="adj3" fmla="val 14337"/>
            </a:avLst>
          </a:prstGeom>
          <a:solidFill>
            <a:srgbClr val="56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30388" y="1381532"/>
            <a:ext cx="594359" cy="136898"/>
          </a:xfrm>
          <a:prstGeom prst="roundRect">
            <a:avLst>
              <a:gd name="adj" fmla="val 50000"/>
            </a:avLst>
          </a:prstGeom>
          <a:solidFill>
            <a:srgbClr val="4A5366">
              <a:alpha val="70000"/>
            </a:srgbClr>
          </a:solidFill>
          <a:ln>
            <a:solidFill>
              <a:srgbClr val="ECE5D8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217" y="1370151"/>
            <a:ext cx="155101" cy="155101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160150" y="1392433"/>
            <a:ext cx="118854" cy="118854"/>
            <a:chOff x="11168714" y="1838326"/>
            <a:chExt cx="139364" cy="139364"/>
          </a:xfrm>
        </p:grpSpPr>
        <p:sp>
          <p:nvSpPr>
            <p:cNvPr id="24" name="타원 23"/>
            <p:cNvSpPr/>
            <p:nvPr/>
          </p:nvSpPr>
          <p:spPr>
            <a:xfrm>
              <a:off x="11168714" y="1838326"/>
              <a:ext cx="139364" cy="139364"/>
            </a:xfrm>
            <a:prstGeom prst="ellipse">
              <a:avLst/>
            </a:prstGeom>
            <a:solidFill>
              <a:srgbClr val="EC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십자형 24"/>
            <p:cNvSpPr/>
            <p:nvPr/>
          </p:nvSpPr>
          <p:spPr>
            <a:xfrm>
              <a:off x="11191647" y="1864540"/>
              <a:ext cx="93498" cy="86936"/>
            </a:xfrm>
            <a:prstGeom prst="plus">
              <a:avLst>
                <a:gd name="adj" fmla="val 38626"/>
              </a:avLst>
            </a:prstGeom>
            <a:solidFill>
              <a:srgbClr val="565B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0816572" y="1366722"/>
            <a:ext cx="39626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500" dirty="0" smtClean="0">
                <a:solidFill>
                  <a:srgbClr val="ECE5D8"/>
                </a:solidFill>
              </a:rPr>
              <a:t>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825191" y="5003268"/>
            <a:ext cx="758107" cy="180713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565B66"/>
                </a:solidFill>
              </a:rPr>
              <a:t>고객센터</a:t>
            </a:r>
            <a:endParaRPr lang="ko-KR" altLang="en-US" sz="900" dirty="0">
              <a:solidFill>
                <a:srgbClr val="565B66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337533" y="1729478"/>
            <a:ext cx="1173480" cy="1128022"/>
          </a:xfrm>
          <a:prstGeom prst="rect">
            <a:avLst/>
          </a:prstGeom>
          <a:solidFill>
            <a:srgbClr val="748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629504" y="1729478"/>
            <a:ext cx="1173480" cy="1128022"/>
          </a:xfrm>
          <a:prstGeom prst="rect">
            <a:avLst/>
          </a:prstGeom>
          <a:solidFill>
            <a:srgbClr val="748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72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087488" y="4978130"/>
            <a:ext cx="1205862" cy="234950"/>
          </a:xfrm>
          <a:prstGeom prst="roundRect">
            <a:avLst>
              <a:gd name="adj" fmla="val 50000"/>
            </a:avLst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565B66"/>
                </a:solidFill>
              </a:rPr>
              <a:t>빠른 편성</a:t>
            </a:r>
            <a:endParaRPr lang="ko-KR" altLang="en-US" sz="1000" dirty="0">
              <a:solidFill>
                <a:srgbClr val="565B66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381931" y="4971780"/>
            <a:ext cx="1205862" cy="234950"/>
          </a:xfrm>
          <a:prstGeom prst="roundRect">
            <a:avLst>
              <a:gd name="adj" fmla="val 50000"/>
            </a:avLst>
          </a:prstGeom>
          <a:noFill/>
          <a:ln>
            <a:solidFill>
              <a:srgbClr val="ECE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ECE5D8"/>
                </a:solidFill>
              </a:rPr>
              <a:t>출전 중</a:t>
            </a:r>
            <a:endParaRPr lang="ko-KR" altLang="en-US" sz="1000" dirty="0">
              <a:solidFill>
                <a:srgbClr val="ECE5D8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9137969" y="5013055"/>
            <a:ext cx="165100" cy="165100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433376" y="5013055"/>
            <a:ext cx="165100" cy="165100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466182" y="5045861"/>
            <a:ext cx="99488" cy="9948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4241E4-C1BA-4019-8564-E8F92E4D0D3B}"/>
              </a:ext>
            </a:extLst>
          </p:cNvPr>
          <p:cNvSpPr/>
          <p:nvPr/>
        </p:nvSpPr>
        <p:spPr>
          <a:xfrm>
            <a:off x="11454671" y="1346741"/>
            <a:ext cx="214312" cy="214312"/>
          </a:xfrm>
          <a:prstGeom prst="ellipse">
            <a:avLst/>
          </a:prstGeom>
          <a:solidFill>
            <a:srgbClr val="ECE5D8"/>
          </a:solidFill>
          <a:ln>
            <a:solidFill>
              <a:srgbClr val="9C8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/오른쪽/위쪽/아래쪽 화살표 9"/>
          <p:cNvSpPr/>
          <p:nvPr/>
        </p:nvSpPr>
        <p:spPr>
          <a:xfrm rot="2700000">
            <a:off x="11488108" y="1380986"/>
            <a:ext cx="162750" cy="147680"/>
          </a:xfrm>
          <a:prstGeom prst="quadArrow">
            <a:avLst>
              <a:gd name="adj1" fmla="val 14336"/>
              <a:gd name="adj2" fmla="val 22500"/>
              <a:gd name="adj3" fmla="val 14337"/>
            </a:avLst>
          </a:prstGeom>
          <a:solidFill>
            <a:srgbClr val="56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/>
          <p:cNvSpPr/>
          <p:nvPr/>
        </p:nvSpPr>
        <p:spPr>
          <a:xfrm>
            <a:off x="11547444" y="3232673"/>
            <a:ext cx="71438" cy="123826"/>
          </a:xfrm>
          <a:prstGeom prst="chevron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11525542" y="3272091"/>
            <a:ext cx="45719" cy="45719"/>
          </a:xfrm>
          <a:prstGeom prst="diamond">
            <a:avLst/>
          </a:prstGeom>
          <a:noFill/>
          <a:ln>
            <a:solidFill>
              <a:srgbClr val="ECE5D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갈매기형 수장 12"/>
          <p:cNvSpPr/>
          <p:nvPr/>
        </p:nvSpPr>
        <p:spPr>
          <a:xfrm rot="10800000">
            <a:off x="4891713" y="3232673"/>
            <a:ext cx="71438" cy="123826"/>
          </a:xfrm>
          <a:prstGeom prst="chevron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다이아몬드 13"/>
          <p:cNvSpPr/>
          <p:nvPr/>
        </p:nvSpPr>
        <p:spPr>
          <a:xfrm rot="10800000">
            <a:off x="4948529" y="3272091"/>
            <a:ext cx="45719" cy="45719"/>
          </a:xfrm>
          <a:prstGeom prst="diamond">
            <a:avLst/>
          </a:prstGeom>
          <a:noFill/>
          <a:ln>
            <a:solidFill>
              <a:srgbClr val="ECE5D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8016723" y="1409548"/>
            <a:ext cx="85877" cy="85877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/>
          <p:cNvSpPr/>
          <p:nvPr/>
        </p:nvSpPr>
        <p:spPr>
          <a:xfrm>
            <a:off x="8151481" y="1406373"/>
            <a:ext cx="85877" cy="85877"/>
          </a:xfrm>
          <a:prstGeom prst="diamond">
            <a:avLst/>
          </a:prstGeom>
          <a:noFill/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8283320" y="1406373"/>
            <a:ext cx="85877" cy="85877"/>
          </a:xfrm>
          <a:prstGeom prst="diamond">
            <a:avLst/>
          </a:prstGeom>
          <a:noFill/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8419921" y="1406373"/>
            <a:ext cx="85877" cy="85877"/>
          </a:xfrm>
          <a:prstGeom prst="diamond">
            <a:avLst/>
          </a:prstGeom>
          <a:noFill/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10800000">
            <a:off x="4932154" y="1445883"/>
            <a:ext cx="54951" cy="102052"/>
          </a:xfrm>
          <a:prstGeom prst="triangle">
            <a:avLst/>
          </a:prstGeom>
          <a:solidFill>
            <a:srgbClr val="7A6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937909" y="1390891"/>
            <a:ext cx="45719" cy="45719"/>
          </a:xfrm>
          <a:prstGeom prst="ellipse">
            <a:avLst/>
          </a:prstGeom>
          <a:solidFill>
            <a:srgbClr val="7A6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4881394" y="1436611"/>
            <a:ext cx="79375" cy="147411"/>
          </a:xfrm>
          <a:prstGeom prst="triangle">
            <a:avLst/>
          </a:prstGeom>
          <a:solidFill>
            <a:srgbClr val="D3B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894888" y="1375416"/>
            <a:ext cx="48495" cy="48495"/>
          </a:xfrm>
          <a:prstGeom prst="ellipse">
            <a:avLst/>
          </a:prstGeom>
          <a:solidFill>
            <a:srgbClr val="D3B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58222" y="1396783"/>
            <a:ext cx="276225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700" dirty="0" smtClean="0">
                <a:solidFill>
                  <a:srgbClr val="D3BC8E"/>
                </a:solidFill>
              </a:rPr>
              <a:t>파티 </a:t>
            </a:r>
            <a:r>
              <a:rPr lang="en-US" altLang="ko-KR" sz="700" dirty="0" smtClean="0">
                <a:solidFill>
                  <a:srgbClr val="D3BC8E"/>
                </a:solidFill>
              </a:rPr>
              <a:t>1</a:t>
            </a:r>
            <a:endParaRPr lang="ko-KR" altLang="en-US" sz="700" dirty="0">
              <a:solidFill>
                <a:srgbClr val="D3BC8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40112" y="1406373"/>
            <a:ext cx="80594" cy="805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609990" y="1372987"/>
            <a:ext cx="669261" cy="149870"/>
          </a:xfrm>
          <a:prstGeom prst="roundRect">
            <a:avLst>
              <a:gd name="adj" fmla="val 50000"/>
            </a:avLst>
          </a:prstGeom>
          <a:solidFill>
            <a:srgbClr val="312A5F"/>
          </a:solidFill>
          <a:ln>
            <a:solidFill>
              <a:srgbClr val="19124E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>
                <a:solidFill>
                  <a:srgbClr val="FFFFFF"/>
                </a:solidFill>
              </a:rPr>
              <a:t>원소 공명</a:t>
            </a:r>
            <a:endParaRPr lang="ko-KR" alt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21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66891" y="1268413"/>
            <a:ext cx="7190147" cy="40494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물 바위 속성 색상 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04241E4-C1BA-4019-8564-E8F92E4D0D3B}"/>
              </a:ext>
            </a:extLst>
          </p:cNvPr>
          <p:cNvSpPr/>
          <p:nvPr/>
        </p:nvSpPr>
        <p:spPr>
          <a:xfrm>
            <a:off x="11454671" y="1346741"/>
            <a:ext cx="214312" cy="214312"/>
          </a:xfrm>
          <a:prstGeom prst="ellipse">
            <a:avLst/>
          </a:prstGeom>
          <a:solidFill>
            <a:srgbClr val="ECE5D8"/>
          </a:solidFill>
          <a:ln>
            <a:solidFill>
              <a:srgbClr val="9C8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/오른쪽/위쪽/아래쪽 화살표 5"/>
          <p:cNvSpPr/>
          <p:nvPr/>
        </p:nvSpPr>
        <p:spPr>
          <a:xfrm rot="2700000">
            <a:off x="11488108" y="1380986"/>
            <a:ext cx="162750" cy="147680"/>
          </a:xfrm>
          <a:prstGeom prst="quadArrow">
            <a:avLst>
              <a:gd name="adj1" fmla="val 14336"/>
              <a:gd name="adj2" fmla="val 22500"/>
              <a:gd name="adj3" fmla="val 14337"/>
            </a:avLst>
          </a:prstGeom>
          <a:solidFill>
            <a:srgbClr val="56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956333" y="1885950"/>
            <a:ext cx="3625850" cy="203200"/>
          </a:xfrm>
          <a:prstGeom prst="rect">
            <a:avLst/>
          </a:prstGeom>
          <a:solidFill>
            <a:srgbClr val="D3B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dirty="0" smtClean="0">
                <a:solidFill>
                  <a:srgbClr val="343D4D"/>
                </a:solidFill>
              </a:rPr>
              <a:t> 임의의 다른 원소 </a:t>
            </a:r>
            <a:r>
              <a:rPr lang="en-US" altLang="ko-KR" sz="1050" dirty="0" smtClean="0">
                <a:solidFill>
                  <a:srgbClr val="343D4D"/>
                </a:solidFill>
              </a:rPr>
              <a:t>4</a:t>
            </a:r>
            <a:r>
              <a:rPr lang="ko-KR" altLang="en-US" sz="1050" dirty="0" smtClean="0">
                <a:solidFill>
                  <a:srgbClr val="343D4D"/>
                </a:solidFill>
              </a:rPr>
              <a:t>가지                          활성화 완료</a:t>
            </a:r>
            <a:endParaRPr lang="ko-KR" altLang="en-US" sz="1050" dirty="0">
              <a:solidFill>
                <a:srgbClr val="343D4D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56333" y="2089186"/>
            <a:ext cx="3625850" cy="425414"/>
          </a:xfrm>
          <a:prstGeom prst="rect">
            <a:avLst/>
          </a:prstGeom>
          <a:solidFill>
            <a:srgbClr val="34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rgbClr val="D3BC8E"/>
                </a:solidFill>
              </a:rPr>
              <a:t> ◆ 뒤엉킨 수호</a:t>
            </a:r>
            <a:endParaRPr lang="en-US" altLang="ko-KR" sz="1000" dirty="0" smtClean="0">
              <a:solidFill>
                <a:srgbClr val="D3BC8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FFFFFF"/>
                </a:solidFill>
              </a:rPr>
              <a:t> 모든 원소의 내성과 물리 내성이 </a:t>
            </a:r>
            <a:r>
              <a:rPr lang="en-US" altLang="ko-KR" sz="700" dirty="0" smtClean="0">
                <a:solidFill>
                  <a:srgbClr val="FFFFFF"/>
                </a:solidFill>
              </a:rPr>
              <a:t>15% </a:t>
            </a:r>
            <a:r>
              <a:rPr lang="ko-KR" altLang="en-US" sz="700" dirty="0" smtClean="0">
                <a:solidFill>
                  <a:srgbClr val="FFFFFF"/>
                </a:solidFill>
              </a:rPr>
              <a:t>증가한다</a:t>
            </a:r>
            <a:r>
              <a:rPr lang="en-US" altLang="ko-KR" sz="700" dirty="0" smtClean="0">
                <a:solidFill>
                  <a:srgbClr val="FFFFFF"/>
                </a:solidFill>
              </a:rPr>
              <a:t>. </a:t>
            </a:r>
            <a:endParaRPr lang="ko-KR" altLang="en-US" sz="700" dirty="0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33" y="2562317"/>
            <a:ext cx="3625850" cy="203200"/>
          </a:xfrm>
          <a:prstGeom prst="rect">
            <a:avLst/>
          </a:prstGeom>
          <a:solidFill>
            <a:srgbClr val="34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ko-KR" altLang="en-US" sz="1050" dirty="0">
              <a:solidFill>
                <a:srgbClr val="FFFF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56333" y="2765553"/>
            <a:ext cx="3625850" cy="425414"/>
          </a:xfrm>
          <a:prstGeom prst="rect">
            <a:avLst/>
          </a:prstGeom>
          <a:solidFill>
            <a:srgbClr val="343D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D3BC8E"/>
                </a:solidFill>
              </a:rPr>
              <a:t> ◇ 열정의 불</a:t>
            </a:r>
            <a:endParaRPr lang="en-US" altLang="ko-KR" sz="800" dirty="0" smtClean="0">
              <a:solidFill>
                <a:srgbClr val="D3BC8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D3BC8E"/>
                </a:solidFill>
              </a:rPr>
              <a:t>얼음 원소의 부착 지속 시간이 </a:t>
            </a:r>
            <a:r>
              <a:rPr lang="en-US" altLang="ko-KR" sz="700" dirty="0">
                <a:solidFill>
                  <a:srgbClr val="D3BC8E"/>
                </a:solidFill>
              </a:rPr>
              <a:t>40% </a:t>
            </a:r>
            <a:r>
              <a:rPr lang="ko-KR" altLang="en-US" sz="700" dirty="0">
                <a:solidFill>
                  <a:srgbClr val="D3BC8E"/>
                </a:solidFill>
              </a:rPr>
              <a:t>감소한다</a:t>
            </a:r>
            <a:r>
              <a:rPr lang="en-US" altLang="ko-KR" sz="700" dirty="0">
                <a:solidFill>
                  <a:srgbClr val="D3BC8E"/>
                </a:solidFill>
              </a:rPr>
              <a:t>. </a:t>
            </a:r>
            <a:r>
              <a:rPr lang="ko-KR" altLang="en-US" sz="700" dirty="0">
                <a:solidFill>
                  <a:srgbClr val="D3BC8E"/>
                </a:solidFill>
              </a:rPr>
              <a:t>공격력이 </a:t>
            </a:r>
            <a:r>
              <a:rPr lang="en-US" altLang="ko-KR" sz="700" dirty="0">
                <a:solidFill>
                  <a:srgbClr val="D3BC8E"/>
                </a:solidFill>
              </a:rPr>
              <a:t>25% </a:t>
            </a:r>
            <a:r>
              <a:rPr lang="ko-KR" altLang="en-US" sz="700" dirty="0">
                <a:solidFill>
                  <a:srgbClr val="D3BC8E"/>
                </a:solidFill>
              </a:rPr>
              <a:t>증가한다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956333" y="3225764"/>
            <a:ext cx="3625850" cy="203200"/>
          </a:xfrm>
          <a:prstGeom prst="rect">
            <a:avLst/>
          </a:prstGeom>
          <a:solidFill>
            <a:srgbClr val="34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ko-KR" altLang="en-US" sz="1050" dirty="0">
              <a:solidFill>
                <a:srgbClr val="FFFFFF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56333" y="3429000"/>
            <a:ext cx="3625850" cy="425414"/>
          </a:xfrm>
          <a:prstGeom prst="rect">
            <a:avLst/>
          </a:prstGeom>
          <a:solidFill>
            <a:srgbClr val="343D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D3BC8E"/>
                </a:solidFill>
              </a:rPr>
              <a:t> </a:t>
            </a:r>
            <a:r>
              <a:rPr lang="ko-KR" altLang="en-US" sz="700" dirty="0">
                <a:solidFill>
                  <a:srgbClr val="D3BC8E"/>
                </a:solidFill>
              </a:rPr>
              <a:t>◇ 치유의 물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D3BC8E"/>
                </a:solidFill>
              </a:rPr>
              <a:t>불 원소의 부착 지속시간이 </a:t>
            </a:r>
            <a:r>
              <a:rPr lang="en-US" altLang="ko-KR" sz="700" dirty="0">
                <a:solidFill>
                  <a:srgbClr val="D3BC8E"/>
                </a:solidFill>
              </a:rPr>
              <a:t>40% </a:t>
            </a:r>
            <a:r>
              <a:rPr lang="ko-KR" altLang="en-US" sz="700" dirty="0">
                <a:solidFill>
                  <a:srgbClr val="D3BC8E"/>
                </a:solidFill>
              </a:rPr>
              <a:t>감소한다</a:t>
            </a:r>
            <a:r>
              <a:rPr lang="en-US" altLang="ko-KR" sz="700" dirty="0">
                <a:solidFill>
                  <a:srgbClr val="D3BC8E"/>
                </a:solidFill>
              </a:rPr>
              <a:t>. </a:t>
            </a:r>
            <a:r>
              <a:rPr lang="ko-KR" altLang="en-US" sz="700" dirty="0">
                <a:solidFill>
                  <a:srgbClr val="D3BC8E"/>
                </a:solidFill>
              </a:rPr>
              <a:t>받는 치유 효과가 </a:t>
            </a:r>
            <a:r>
              <a:rPr lang="en-US" altLang="ko-KR" sz="700" dirty="0">
                <a:solidFill>
                  <a:srgbClr val="D3BC8E"/>
                </a:solidFill>
              </a:rPr>
              <a:t>30% </a:t>
            </a:r>
            <a:r>
              <a:rPr lang="ko-KR" altLang="en-US" sz="700" dirty="0">
                <a:solidFill>
                  <a:srgbClr val="D3BC8E"/>
                </a:solidFill>
              </a:rPr>
              <a:t>증가한다</a:t>
            </a:r>
            <a:endParaRPr lang="ko-KR" altLang="en-US" sz="700" dirty="0">
              <a:solidFill>
                <a:srgbClr val="FFFFFF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56333" y="3901078"/>
            <a:ext cx="3625850" cy="203200"/>
          </a:xfrm>
          <a:prstGeom prst="rect">
            <a:avLst/>
          </a:prstGeom>
          <a:solidFill>
            <a:srgbClr val="34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ko-KR" altLang="en-US" sz="1050" dirty="0">
              <a:solidFill>
                <a:srgbClr val="FFFFFF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56333" y="4104314"/>
            <a:ext cx="3625850" cy="543886"/>
          </a:xfrm>
          <a:prstGeom prst="rect">
            <a:avLst/>
          </a:prstGeom>
          <a:solidFill>
            <a:srgbClr val="343D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D3BC8E"/>
                </a:solidFill>
              </a:rPr>
              <a:t> </a:t>
            </a:r>
            <a:r>
              <a:rPr lang="ko-KR" altLang="en-US" sz="700" dirty="0">
                <a:solidFill>
                  <a:srgbClr val="D3BC8E"/>
                </a:solidFill>
              </a:rPr>
              <a:t>◇ 신속의 바람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D3BC8E"/>
                </a:solidFill>
              </a:rPr>
              <a:t>스태미나 소모량이 </a:t>
            </a:r>
            <a:r>
              <a:rPr lang="en-US" altLang="ko-KR" sz="700" dirty="0">
                <a:solidFill>
                  <a:srgbClr val="D3BC8E"/>
                </a:solidFill>
              </a:rPr>
              <a:t>15% </a:t>
            </a:r>
            <a:r>
              <a:rPr lang="ko-KR" altLang="en-US" sz="700" dirty="0">
                <a:solidFill>
                  <a:srgbClr val="D3BC8E"/>
                </a:solidFill>
              </a:rPr>
              <a:t>감소하고 이동속도가 </a:t>
            </a:r>
            <a:r>
              <a:rPr lang="en-US" altLang="ko-KR" sz="700" dirty="0">
                <a:solidFill>
                  <a:srgbClr val="D3BC8E"/>
                </a:solidFill>
              </a:rPr>
              <a:t>10% </a:t>
            </a:r>
            <a:r>
              <a:rPr lang="ko-KR" altLang="en-US" sz="700" dirty="0">
                <a:solidFill>
                  <a:srgbClr val="D3BC8E"/>
                </a:solidFill>
              </a:rPr>
              <a:t>상승하며</a:t>
            </a:r>
            <a:r>
              <a:rPr lang="en-US" altLang="ko-KR" sz="700" dirty="0">
                <a:solidFill>
                  <a:srgbClr val="D3BC8E"/>
                </a:solidFill>
              </a:rPr>
              <a:t>, </a:t>
            </a:r>
            <a:r>
              <a:rPr lang="ko-KR" altLang="en-US" sz="700" dirty="0">
                <a:solidFill>
                  <a:srgbClr val="D3BC8E"/>
                </a:solidFill>
              </a:rPr>
              <a:t>스킬 재사용 대기시간이 </a:t>
            </a:r>
            <a:r>
              <a:rPr lang="en-US" altLang="ko-KR" sz="700" dirty="0">
                <a:solidFill>
                  <a:srgbClr val="D3BC8E"/>
                </a:solidFill>
              </a:rPr>
              <a:t>5% </a:t>
            </a:r>
            <a:r>
              <a:rPr lang="ko-KR" altLang="en-US" sz="700" dirty="0">
                <a:solidFill>
                  <a:srgbClr val="D3BC8E"/>
                </a:solidFill>
              </a:rPr>
              <a:t>감소한다</a:t>
            </a:r>
            <a:endParaRPr lang="ko-KR" altLang="en-US" sz="7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8694" y="4179863"/>
            <a:ext cx="2533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rgbClr val="D3BC8E"/>
                </a:solidFill>
              </a:rPr>
              <a:t>현재 파티의 원소 타입</a:t>
            </a:r>
            <a:endParaRPr lang="ko-KR" altLang="en-US" sz="700" dirty="0">
              <a:solidFill>
                <a:srgbClr val="D3BC8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88694" y="4369466"/>
            <a:ext cx="2533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rgbClr val="C1BCB5"/>
                </a:solidFill>
              </a:rPr>
              <a:t>파티가 가득 찼을 시</a:t>
            </a:r>
            <a:r>
              <a:rPr lang="en-US" altLang="ko-KR" sz="600" dirty="0" smtClean="0">
                <a:solidFill>
                  <a:srgbClr val="C1BCB5"/>
                </a:solidFill>
              </a:rPr>
              <a:t>, </a:t>
            </a:r>
            <a:r>
              <a:rPr lang="ko-KR" altLang="en-US" sz="600" dirty="0" smtClean="0">
                <a:solidFill>
                  <a:srgbClr val="C1BCB5"/>
                </a:solidFill>
              </a:rPr>
              <a:t>파티 내 캐릭터의 원소 타입에 따라 상응하는 원소 공명 효과를 획득합니다</a:t>
            </a:r>
            <a:endParaRPr lang="ko-KR" altLang="en-US" sz="600" dirty="0">
              <a:solidFill>
                <a:srgbClr val="C1BCB5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195888" y="4376257"/>
            <a:ext cx="2309812" cy="0"/>
          </a:xfrm>
          <a:prstGeom prst="line">
            <a:avLst/>
          </a:prstGeom>
          <a:ln>
            <a:solidFill>
              <a:srgbClr val="C1BC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5940137" y="3240949"/>
            <a:ext cx="247650" cy="247650"/>
          </a:xfrm>
          <a:prstGeom prst="ellipse">
            <a:avLst/>
          </a:prstGeom>
          <a:solidFill>
            <a:srgbClr val="93D1D2"/>
          </a:solidFill>
          <a:ln>
            <a:solidFill>
              <a:srgbClr val="AE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477938" y="3241639"/>
            <a:ext cx="247650" cy="247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628987" y="2854435"/>
            <a:ext cx="247650" cy="247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734556" y="2361475"/>
            <a:ext cx="247650" cy="247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201569" y="2127891"/>
            <a:ext cx="247650" cy="247650"/>
          </a:xfrm>
          <a:prstGeom prst="ellipse">
            <a:avLst/>
          </a:prstGeom>
          <a:solidFill>
            <a:srgbClr val="FF6740"/>
          </a:solidFill>
          <a:ln>
            <a:solidFill>
              <a:srgbClr val="FF8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679950" y="2364650"/>
            <a:ext cx="247650" cy="247650"/>
          </a:xfrm>
          <a:prstGeom prst="ellipse">
            <a:avLst/>
          </a:prstGeom>
          <a:solidFill>
            <a:srgbClr val="33DCA4"/>
          </a:solidFill>
          <a:ln>
            <a:solidFill>
              <a:srgbClr val="45F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777180" y="2854434"/>
            <a:ext cx="247650" cy="247650"/>
          </a:xfrm>
          <a:prstGeom prst="ellipse">
            <a:avLst/>
          </a:prstGeom>
          <a:solidFill>
            <a:srgbClr val="A96BD2"/>
          </a:solidFill>
          <a:ln>
            <a:solidFill>
              <a:srgbClr val="FF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961095" y="1667260"/>
            <a:ext cx="99716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700" dirty="0" smtClean="0">
                <a:solidFill>
                  <a:srgbClr val="D3BC8E"/>
                </a:solidFill>
              </a:rPr>
              <a:t>원소 공명 효과 일람</a:t>
            </a:r>
            <a:endParaRPr lang="ko-KR" altLang="en-US" sz="700" dirty="0">
              <a:solidFill>
                <a:srgbClr val="D3BC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69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706118" y="1268413"/>
            <a:ext cx="4127612" cy="4032250"/>
          </a:xfrm>
          <a:prstGeom prst="rect">
            <a:avLst/>
          </a:prstGeom>
          <a:solidFill>
            <a:srgbClr val="1D1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68367" y="1271318"/>
            <a:ext cx="3061059" cy="4046537"/>
          </a:xfrm>
          <a:prstGeom prst="rect">
            <a:avLst/>
          </a:prstGeom>
          <a:solidFill>
            <a:srgbClr val="27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609990" y="1372987"/>
            <a:ext cx="669261" cy="149870"/>
          </a:xfrm>
          <a:prstGeom prst="roundRect">
            <a:avLst>
              <a:gd name="adj" fmla="val 50000"/>
            </a:avLst>
          </a:prstGeom>
          <a:solidFill>
            <a:srgbClr val="312A5F"/>
          </a:solidFill>
          <a:ln>
            <a:solidFill>
              <a:srgbClr val="19124E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>
                <a:solidFill>
                  <a:srgbClr val="FFFFFF"/>
                </a:solidFill>
              </a:rPr>
              <a:t>원소 공명</a:t>
            </a:r>
            <a:endParaRPr lang="ko-KR" altLang="en-US" sz="700" dirty="0">
              <a:solidFill>
                <a:srgbClr val="FFFFFF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806950" y="4959847"/>
            <a:ext cx="2768600" cy="255912"/>
          </a:xfrm>
          <a:prstGeom prst="roundRect">
            <a:avLst>
              <a:gd name="adj" fmla="val 50000"/>
            </a:avLst>
          </a:prstGeom>
          <a:solidFill>
            <a:srgbClr val="DBD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3B4255"/>
                </a:solidFill>
              </a:rPr>
              <a:t>해제</a:t>
            </a:r>
            <a:endParaRPr lang="ko-KR" altLang="en-US" sz="1200" dirty="0">
              <a:solidFill>
                <a:srgbClr val="3B4255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858076" y="4998903"/>
            <a:ext cx="165100" cy="165100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890882" y="5031709"/>
            <a:ext cx="99488" cy="9948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09300" y="4998903"/>
            <a:ext cx="742950" cy="177700"/>
          </a:xfrm>
          <a:prstGeom prst="roundRect">
            <a:avLst>
              <a:gd name="adj" fmla="val 50000"/>
            </a:avLst>
          </a:prstGeom>
          <a:solidFill>
            <a:srgbClr val="DBD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3B4255"/>
                </a:solidFill>
              </a:rPr>
              <a:t>상세</a:t>
            </a:r>
            <a:endParaRPr lang="ko-KR" altLang="en-US" sz="1200" dirty="0">
              <a:solidFill>
                <a:srgbClr val="3B4255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4241E4-C1BA-4019-8564-E8F92E4D0D3B}"/>
              </a:ext>
            </a:extLst>
          </p:cNvPr>
          <p:cNvSpPr/>
          <p:nvPr/>
        </p:nvSpPr>
        <p:spPr>
          <a:xfrm>
            <a:off x="11454671" y="1346741"/>
            <a:ext cx="214312" cy="214312"/>
          </a:xfrm>
          <a:prstGeom prst="ellipse">
            <a:avLst/>
          </a:prstGeom>
          <a:solidFill>
            <a:srgbClr val="ECE5D8"/>
          </a:solidFill>
          <a:ln>
            <a:solidFill>
              <a:srgbClr val="9C8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rot="10800000">
            <a:off x="11513837" y="1408434"/>
            <a:ext cx="95979" cy="90927"/>
          </a:xfrm>
          <a:prstGeom prst="rightArrow">
            <a:avLst/>
          </a:prstGeom>
          <a:solidFill>
            <a:srgbClr val="3B4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7113" y="1359857"/>
            <a:ext cx="366714" cy="176117"/>
          </a:xfrm>
          <a:prstGeom prst="roundRect">
            <a:avLst>
              <a:gd name="adj" fmla="val 50000"/>
            </a:avLst>
          </a:prstGeom>
          <a:solidFill>
            <a:srgbClr val="DBD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B4255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25471" y="1359857"/>
            <a:ext cx="1946853" cy="176117"/>
          </a:xfrm>
          <a:prstGeom prst="roundRect">
            <a:avLst>
              <a:gd name="adj" fmla="val 50000"/>
            </a:avLst>
          </a:prstGeom>
          <a:solidFill>
            <a:srgbClr val="DBD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rgbClr val="3B4255"/>
                </a:solidFill>
              </a:rPr>
              <a:t>레벨</a:t>
            </a:r>
            <a:endParaRPr lang="ko-KR" altLang="en-US" sz="1200" dirty="0">
              <a:solidFill>
                <a:srgbClr val="3B4255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rot="10800000">
            <a:off x="4893795" y="1380927"/>
            <a:ext cx="133350" cy="114300"/>
          </a:xfrm>
          <a:prstGeom prst="triangle">
            <a:avLst/>
          </a:prstGeom>
          <a:solidFill>
            <a:srgbClr val="3B4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7611" y="1394734"/>
            <a:ext cx="45719" cy="139549"/>
          </a:xfrm>
          <a:prstGeom prst="rect">
            <a:avLst/>
          </a:prstGeom>
          <a:solidFill>
            <a:srgbClr val="3B4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52928" y="1359857"/>
            <a:ext cx="354372" cy="176117"/>
          </a:xfrm>
          <a:prstGeom prst="roundRect">
            <a:avLst>
              <a:gd name="adj" fmla="val 50000"/>
            </a:avLst>
          </a:prstGeom>
          <a:solidFill>
            <a:srgbClr val="DBD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3B4255"/>
              </a:solidFill>
            </a:endParaRPr>
          </a:p>
        </p:txBody>
      </p:sp>
      <p:sp>
        <p:nvSpPr>
          <p:cNvPr id="14" name="위쪽/아래쪽 화살표 13"/>
          <p:cNvSpPr/>
          <p:nvPr/>
        </p:nvSpPr>
        <p:spPr>
          <a:xfrm>
            <a:off x="7383496" y="1388549"/>
            <a:ext cx="93235" cy="118732"/>
          </a:xfrm>
          <a:prstGeom prst="upDownArrow">
            <a:avLst>
              <a:gd name="adj1" fmla="val 40772"/>
              <a:gd name="adj2" fmla="val 27853"/>
            </a:avLst>
          </a:prstGeom>
          <a:solidFill>
            <a:srgbClr val="3B4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86639" y="1681162"/>
            <a:ext cx="514350" cy="609600"/>
          </a:xfrm>
          <a:prstGeom prst="roundRect">
            <a:avLst>
              <a:gd name="adj" fmla="val 4321"/>
            </a:avLst>
          </a:prstGeom>
          <a:solidFill>
            <a:srgbClr val="9D6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63213" y="1681162"/>
            <a:ext cx="514350" cy="609600"/>
          </a:xfrm>
          <a:prstGeom prst="roundRect">
            <a:avLst>
              <a:gd name="adj" fmla="val 4321"/>
            </a:avLst>
          </a:prstGeom>
          <a:solidFill>
            <a:srgbClr val="9D6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39787" y="1681162"/>
            <a:ext cx="514350" cy="609600"/>
          </a:xfrm>
          <a:prstGeom prst="roundRect">
            <a:avLst>
              <a:gd name="adj" fmla="val 4321"/>
            </a:avLst>
          </a:prstGeom>
          <a:solidFill>
            <a:srgbClr val="6859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516360" y="1681162"/>
            <a:ext cx="514350" cy="609600"/>
          </a:xfrm>
          <a:prstGeom prst="roundRect">
            <a:avLst>
              <a:gd name="adj" fmla="val 4321"/>
            </a:avLst>
          </a:prstGeom>
          <a:solidFill>
            <a:srgbClr val="6859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양쪽 대괄호 16"/>
          <p:cNvSpPr/>
          <p:nvPr/>
        </p:nvSpPr>
        <p:spPr>
          <a:xfrm rot="5400000">
            <a:off x="4737263" y="1728789"/>
            <a:ext cx="613101" cy="514350"/>
          </a:xfrm>
          <a:prstGeom prst="bracketPair">
            <a:avLst>
              <a:gd name="adj" fmla="val 5650"/>
            </a:avLst>
          </a:prstGeom>
          <a:ln w="28575">
            <a:solidFill>
              <a:srgbClr val="C1FF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양쪽 대괄호 21"/>
          <p:cNvSpPr/>
          <p:nvPr/>
        </p:nvSpPr>
        <p:spPr>
          <a:xfrm rot="5400000">
            <a:off x="5316441" y="1728789"/>
            <a:ext cx="613101" cy="514350"/>
          </a:xfrm>
          <a:prstGeom prst="bracketPair">
            <a:avLst>
              <a:gd name="adj" fmla="val 5650"/>
            </a:avLst>
          </a:prstGeom>
          <a:ln w="28575">
            <a:solidFill>
              <a:srgbClr val="C1FF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대괄호 22"/>
          <p:cNvSpPr/>
          <p:nvPr/>
        </p:nvSpPr>
        <p:spPr>
          <a:xfrm rot="5400000">
            <a:off x="5884699" y="1722274"/>
            <a:ext cx="613101" cy="514350"/>
          </a:xfrm>
          <a:prstGeom prst="bracketPair">
            <a:avLst>
              <a:gd name="adj" fmla="val 5650"/>
            </a:avLst>
          </a:prstGeom>
          <a:ln w="28575">
            <a:solidFill>
              <a:srgbClr val="C1FF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대괄호 23"/>
          <p:cNvSpPr/>
          <p:nvPr/>
        </p:nvSpPr>
        <p:spPr>
          <a:xfrm rot="5400000">
            <a:off x="6461272" y="1722274"/>
            <a:ext cx="613101" cy="514350"/>
          </a:xfrm>
          <a:prstGeom prst="bracketPair">
            <a:avLst>
              <a:gd name="adj" fmla="val 5650"/>
            </a:avLst>
          </a:prstGeom>
          <a:ln w="28575">
            <a:solidFill>
              <a:srgbClr val="C1FF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011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7772400" y="1327150"/>
            <a:ext cx="254000" cy="254000"/>
          </a:xfrm>
          <a:prstGeom prst="ellipse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F0FA7D-ABB1-42A5-BD46-A7FB638BE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59" y="1271318"/>
            <a:ext cx="7188679" cy="4043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D0F8FF-DF56-4172-AD68-E442B23F0BB7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메인 메뉴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전체 맵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원소 시야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다인 모드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5. </a:t>
            </a:r>
            <a:r>
              <a:rPr lang="ko-KR" altLang="en-US" dirty="0"/>
              <a:t>이벤트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기행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8359" y="1268412"/>
            <a:ext cx="7190147" cy="4046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AC3CEEB-638C-473E-82FE-DB58A6F99E29}"/>
              </a:ext>
            </a:extLst>
          </p:cNvPr>
          <p:cNvSpPr/>
          <p:nvPr/>
        </p:nvSpPr>
        <p:spPr>
          <a:xfrm>
            <a:off x="4738688" y="1314450"/>
            <a:ext cx="279519" cy="2714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E8582C0-DCFC-4FD2-84B5-5F23FF098F81}"/>
              </a:ext>
            </a:extLst>
          </p:cNvPr>
          <p:cNvSpPr/>
          <p:nvPr/>
        </p:nvSpPr>
        <p:spPr>
          <a:xfrm>
            <a:off x="5607803" y="1347551"/>
            <a:ext cx="195263" cy="1952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D13C50-2647-4698-AC28-F6654DA1D483}"/>
              </a:ext>
            </a:extLst>
          </p:cNvPr>
          <p:cNvGrpSpPr/>
          <p:nvPr/>
        </p:nvGrpSpPr>
        <p:grpSpPr>
          <a:xfrm>
            <a:off x="5648282" y="1349408"/>
            <a:ext cx="114301" cy="193642"/>
            <a:chOff x="5648282" y="1349408"/>
            <a:chExt cx="114301" cy="19364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CFFD21D-24D9-4B86-B505-9A5958DE3628}"/>
                </a:ext>
              </a:extLst>
            </p:cNvPr>
            <p:cNvSpPr/>
            <p:nvPr/>
          </p:nvSpPr>
          <p:spPr>
            <a:xfrm>
              <a:off x="5682574" y="1422322"/>
              <a:ext cx="45719" cy="457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달 9">
              <a:extLst>
                <a:ext uri="{FF2B5EF4-FFF2-40B4-BE49-F238E27FC236}">
                  <a16:creationId xmlns:a16="http://schemas.microsoft.com/office/drawing/2014/main" id="{99334708-F9BE-42E6-A516-704D3E00E9DF}"/>
                </a:ext>
              </a:extLst>
            </p:cNvPr>
            <p:cNvSpPr/>
            <p:nvPr/>
          </p:nvSpPr>
          <p:spPr>
            <a:xfrm rot="5400000">
              <a:off x="5630423" y="1367267"/>
              <a:ext cx="150019" cy="114301"/>
            </a:xfrm>
            <a:prstGeom prst="moon">
              <a:avLst>
                <a:gd name="adj" fmla="val 195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달 10">
              <a:extLst>
                <a:ext uri="{FF2B5EF4-FFF2-40B4-BE49-F238E27FC236}">
                  <a16:creationId xmlns:a16="http://schemas.microsoft.com/office/drawing/2014/main" id="{483FCD43-1292-4321-B8EB-4ED1E25FBC5C}"/>
                </a:ext>
              </a:extLst>
            </p:cNvPr>
            <p:cNvSpPr/>
            <p:nvPr/>
          </p:nvSpPr>
          <p:spPr>
            <a:xfrm rot="16200000">
              <a:off x="5630423" y="1410890"/>
              <a:ext cx="150019" cy="114301"/>
            </a:xfrm>
            <a:prstGeom prst="moon">
              <a:avLst>
                <a:gd name="adj" fmla="val 195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D345A9-29F2-4D98-BEA2-178D0D0C21D1}"/>
              </a:ext>
            </a:extLst>
          </p:cNvPr>
          <p:cNvGrpSpPr/>
          <p:nvPr/>
        </p:nvGrpSpPr>
        <p:grpSpPr>
          <a:xfrm>
            <a:off x="5957887" y="1329453"/>
            <a:ext cx="185737" cy="185737"/>
            <a:chOff x="5934075" y="1079366"/>
            <a:chExt cx="185737" cy="18573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4F0FFF5-B5EA-4B38-85D3-8C48092211F6}"/>
                </a:ext>
              </a:extLst>
            </p:cNvPr>
            <p:cNvSpPr/>
            <p:nvPr/>
          </p:nvSpPr>
          <p:spPr>
            <a:xfrm>
              <a:off x="5934075" y="1079366"/>
              <a:ext cx="185737" cy="1857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4EFAB8A4-127B-421F-AC9C-5D56A674F5E3}"/>
                </a:ext>
              </a:extLst>
            </p:cNvPr>
            <p:cNvSpPr/>
            <p:nvPr/>
          </p:nvSpPr>
          <p:spPr>
            <a:xfrm>
              <a:off x="5992416" y="1199357"/>
              <a:ext cx="69056" cy="59531"/>
            </a:xfrm>
            <a:prstGeom prst="triangle">
              <a:avLst/>
            </a:prstGeom>
            <a:solidFill>
              <a:srgbClr val="3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별: 꼭짓점 4개 15">
              <a:extLst>
                <a:ext uri="{FF2B5EF4-FFF2-40B4-BE49-F238E27FC236}">
                  <a16:creationId xmlns:a16="http://schemas.microsoft.com/office/drawing/2014/main" id="{7F96F3A9-A101-4BDD-8EFB-75156E036223}"/>
                </a:ext>
              </a:extLst>
            </p:cNvPr>
            <p:cNvSpPr/>
            <p:nvPr/>
          </p:nvSpPr>
          <p:spPr>
            <a:xfrm flipV="1">
              <a:off x="6001250" y="1141756"/>
              <a:ext cx="51386" cy="51386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77527437-8F7F-45D8-BF60-8210299C7B8E}"/>
              </a:ext>
            </a:extLst>
          </p:cNvPr>
          <p:cNvSpPr/>
          <p:nvPr/>
        </p:nvSpPr>
        <p:spPr>
          <a:xfrm>
            <a:off x="4919663" y="1391842"/>
            <a:ext cx="728303" cy="7283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FC7C23-5881-4845-97D7-08FD88AC76D8}"/>
              </a:ext>
            </a:extLst>
          </p:cNvPr>
          <p:cNvSpPr/>
          <p:nvPr/>
        </p:nvSpPr>
        <p:spPr>
          <a:xfrm>
            <a:off x="9758363" y="1345862"/>
            <a:ext cx="223837" cy="22383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별: 꼭짓점 4개 19">
            <a:extLst>
              <a:ext uri="{FF2B5EF4-FFF2-40B4-BE49-F238E27FC236}">
                <a16:creationId xmlns:a16="http://schemas.microsoft.com/office/drawing/2014/main" id="{B9C5F9EB-ACEE-44B3-8504-C0F7CF8A34C8}"/>
              </a:ext>
            </a:extLst>
          </p:cNvPr>
          <p:cNvSpPr/>
          <p:nvPr/>
        </p:nvSpPr>
        <p:spPr>
          <a:xfrm rot="2654280">
            <a:off x="9807274" y="1314003"/>
            <a:ext cx="126017" cy="272359"/>
          </a:xfrm>
          <a:prstGeom prst="star4">
            <a:avLst>
              <a:gd name="adj" fmla="val 22948"/>
            </a:avLst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4개 20">
            <a:extLst>
              <a:ext uri="{FF2B5EF4-FFF2-40B4-BE49-F238E27FC236}">
                <a16:creationId xmlns:a16="http://schemas.microsoft.com/office/drawing/2014/main" id="{0DAEE165-A75F-478D-8CDF-066D574A1F2A}"/>
              </a:ext>
            </a:extLst>
          </p:cNvPr>
          <p:cNvSpPr/>
          <p:nvPr/>
        </p:nvSpPr>
        <p:spPr>
          <a:xfrm>
            <a:off x="10445714" y="1344384"/>
            <a:ext cx="220650" cy="220650"/>
          </a:xfrm>
          <a:prstGeom prst="star4">
            <a:avLst>
              <a:gd name="adj" fmla="val 189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35B0EA-94CA-4673-8696-ACA8628B902E}"/>
              </a:ext>
            </a:extLst>
          </p:cNvPr>
          <p:cNvGrpSpPr/>
          <p:nvPr/>
        </p:nvGrpSpPr>
        <p:grpSpPr>
          <a:xfrm>
            <a:off x="10824359" y="1363854"/>
            <a:ext cx="165099" cy="158750"/>
            <a:chOff x="10824359" y="1363854"/>
            <a:chExt cx="165099" cy="158750"/>
          </a:xfrm>
        </p:grpSpPr>
        <p:sp>
          <p:nvSpPr>
            <p:cNvPr id="23" name="사각형: 잘린 한쪽 모서리 22">
              <a:extLst>
                <a:ext uri="{FF2B5EF4-FFF2-40B4-BE49-F238E27FC236}">
                  <a16:creationId xmlns:a16="http://schemas.microsoft.com/office/drawing/2014/main" id="{6016401C-EAA6-47D7-B124-D46D4800F5F2}"/>
                </a:ext>
              </a:extLst>
            </p:cNvPr>
            <p:cNvSpPr/>
            <p:nvPr/>
          </p:nvSpPr>
          <p:spPr>
            <a:xfrm>
              <a:off x="10824359" y="1363854"/>
              <a:ext cx="82550" cy="158750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2682384D-2A06-4156-B47E-FCA712E37609}"/>
                </a:ext>
              </a:extLst>
            </p:cNvPr>
            <p:cNvSpPr/>
            <p:nvPr/>
          </p:nvSpPr>
          <p:spPr>
            <a:xfrm flipH="1">
              <a:off x="10906909" y="1363854"/>
              <a:ext cx="82549" cy="158750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달 25">
            <a:extLst>
              <a:ext uri="{FF2B5EF4-FFF2-40B4-BE49-F238E27FC236}">
                <a16:creationId xmlns:a16="http://schemas.microsoft.com/office/drawing/2014/main" id="{81A30D64-82B6-43C7-ABF4-D1C455C5E0E6}"/>
              </a:ext>
            </a:extLst>
          </p:cNvPr>
          <p:cNvSpPr/>
          <p:nvPr/>
        </p:nvSpPr>
        <p:spPr>
          <a:xfrm>
            <a:off x="10131425" y="1345124"/>
            <a:ext cx="62758" cy="197690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달 26">
            <a:extLst>
              <a:ext uri="{FF2B5EF4-FFF2-40B4-BE49-F238E27FC236}">
                <a16:creationId xmlns:a16="http://schemas.microsoft.com/office/drawing/2014/main" id="{94D2F7CD-8052-4D84-A785-2646097D2927}"/>
              </a:ext>
            </a:extLst>
          </p:cNvPr>
          <p:cNvSpPr/>
          <p:nvPr/>
        </p:nvSpPr>
        <p:spPr>
          <a:xfrm rot="10800000">
            <a:off x="10248826" y="1344384"/>
            <a:ext cx="62758" cy="197690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4개 27">
            <a:extLst>
              <a:ext uri="{FF2B5EF4-FFF2-40B4-BE49-F238E27FC236}">
                <a16:creationId xmlns:a16="http://schemas.microsoft.com/office/drawing/2014/main" id="{B960534E-49D7-46D5-947F-43072F9D4AA5}"/>
              </a:ext>
            </a:extLst>
          </p:cNvPr>
          <p:cNvSpPr/>
          <p:nvPr/>
        </p:nvSpPr>
        <p:spPr>
          <a:xfrm>
            <a:off x="10197183" y="1441452"/>
            <a:ext cx="53175" cy="53175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E0C22B-C60F-4C87-9245-4D516704F625}"/>
              </a:ext>
            </a:extLst>
          </p:cNvPr>
          <p:cNvGrpSpPr/>
          <p:nvPr/>
        </p:nvGrpSpPr>
        <p:grpSpPr>
          <a:xfrm>
            <a:off x="11151166" y="1361155"/>
            <a:ext cx="196526" cy="161449"/>
            <a:chOff x="11151166" y="1361155"/>
            <a:chExt cx="196526" cy="161449"/>
          </a:xfrm>
        </p:grpSpPr>
        <p:sp>
          <p:nvSpPr>
            <p:cNvPr id="29" name="사다리꼴 28">
              <a:extLst>
                <a:ext uri="{FF2B5EF4-FFF2-40B4-BE49-F238E27FC236}">
                  <a16:creationId xmlns:a16="http://schemas.microsoft.com/office/drawing/2014/main" id="{6C2A46A5-CCEB-4CD9-8E53-84AEC7D225A8}"/>
                </a:ext>
              </a:extLst>
            </p:cNvPr>
            <p:cNvSpPr/>
            <p:nvPr/>
          </p:nvSpPr>
          <p:spPr>
            <a:xfrm>
              <a:off x="11151166" y="1361155"/>
              <a:ext cx="196526" cy="73707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C5086C9-8330-4277-81DC-3CC249049316}"/>
                </a:ext>
              </a:extLst>
            </p:cNvPr>
            <p:cNvSpPr/>
            <p:nvPr/>
          </p:nvSpPr>
          <p:spPr>
            <a:xfrm>
              <a:off x="11179175" y="1441452"/>
              <a:ext cx="136525" cy="81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1D9CC45E-124F-4A5B-8FCD-357414984387}"/>
              </a:ext>
            </a:extLst>
          </p:cNvPr>
          <p:cNvSpPr/>
          <p:nvPr/>
        </p:nvSpPr>
        <p:spPr>
          <a:xfrm>
            <a:off x="11487174" y="1344384"/>
            <a:ext cx="204619" cy="2046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641050AE-FE20-42DB-B6B8-EFA61742CE5A}"/>
              </a:ext>
            </a:extLst>
          </p:cNvPr>
          <p:cNvSpPr/>
          <p:nvPr/>
        </p:nvSpPr>
        <p:spPr>
          <a:xfrm>
            <a:off x="4811149" y="1960096"/>
            <a:ext cx="146614" cy="189783"/>
          </a:xfrm>
          <a:custGeom>
            <a:avLst/>
            <a:gdLst>
              <a:gd name="connsiteX0" fmla="*/ 0 w 366713"/>
              <a:gd name="connsiteY0" fmla="*/ 0 h 557213"/>
              <a:gd name="connsiteX1" fmla="*/ 366713 w 366713"/>
              <a:gd name="connsiteY1" fmla="*/ 0 h 557213"/>
              <a:gd name="connsiteX2" fmla="*/ 366713 w 366713"/>
              <a:gd name="connsiteY2" fmla="*/ 557213 h 557213"/>
              <a:gd name="connsiteX3" fmla="*/ 183357 w 366713"/>
              <a:gd name="connsiteY3" fmla="*/ 241081 h 557213"/>
              <a:gd name="connsiteX4" fmla="*/ 0 w 366713"/>
              <a:gd name="connsiteY4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13" h="557213">
                <a:moveTo>
                  <a:pt x="0" y="0"/>
                </a:moveTo>
                <a:lnTo>
                  <a:pt x="366713" y="0"/>
                </a:lnTo>
                <a:lnTo>
                  <a:pt x="366713" y="557213"/>
                </a:lnTo>
                <a:lnTo>
                  <a:pt x="183357" y="241081"/>
                </a:lnTo>
                <a:lnTo>
                  <a:pt x="0" y="5572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EF3F51-6531-4CD3-8DBF-DE318ADB7A7B}"/>
              </a:ext>
            </a:extLst>
          </p:cNvPr>
          <p:cNvSpPr txBox="1"/>
          <p:nvPr/>
        </p:nvSpPr>
        <p:spPr>
          <a:xfrm>
            <a:off x="7375523" y="4966494"/>
            <a:ext cx="4159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 99</a:t>
            </a:r>
            <a:endParaRPr lang="ko-KR" altLang="en-US" sz="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C330B5B-2476-406F-BF70-06AC3ECB4BE1}"/>
              </a:ext>
            </a:extLst>
          </p:cNvPr>
          <p:cNvSpPr/>
          <p:nvPr/>
        </p:nvSpPr>
        <p:spPr>
          <a:xfrm>
            <a:off x="7688023" y="5029285"/>
            <a:ext cx="1149350" cy="45719"/>
          </a:xfrm>
          <a:prstGeom prst="rect">
            <a:avLst/>
          </a:prstGeom>
          <a:solidFill>
            <a:srgbClr val="96D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999999/999999</a:t>
            </a:r>
            <a:endParaRPr lang="ko-KR" altLang="en-US" sz="4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7844099-3752-467F-8063-269BACB9447A}"/>
              </a:ext>
            </a:extLst>
          </p:cNvPr>
          <p:cNvSpPr/>
          <p:nvPr/>
        </p:nvSpPr>
        <p:spPr>
          <a:xfrm>
            <a:off x="11269686" y="4697531"/>
            <a:ext cx="415926" cy="415926"/>
          </a:xfrm>
          <a:prstGeom prst="ellipse">
            <a:avLst/>
          </a:prstGeom>
          <a:solidFill>
            <a:srgbClr val="7E42DB">
              <a:alpha val="59000"/>
            </a:srgbClr>
          </a:solidFill>
          <a:ln w="25400">
            <a:solidFill>
              <a:srgbClr val="BF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C19768F-E68B-49C4-A771-51CD4F7C7632}"/>
              </a:ext>
            </a:extLst>
          </p:cNvPr>
          <p:cNvSpPr/>
          <p:nvPr/>
        </p:nvSpPr>
        <p:spPr>
          <a:xfrm>
            <a:off x="10868025" y="4843016"/>
            <a:ext cx="267266" cy="267266"/>
          </a:xfrm>
          <a:prstGeom prst="ellipse">
            <a:avLst/>
          </a:prstGeom>
          <a:solidFill>
            <a:schemeClr val="bg1">
              <a:lumMod val="50000"/>
              <a:alpha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B89E04C-7A5E-4233-8463-5DCA51A99701}"/>
              </a:ext>
            </a:extLst>
          </p:cNvPr>
          <p:cNvSpPr/>
          <p:nvPr/>
        </p:nvSpPr>
        <p:spPr>
          <a:xfrm>
            <a:off x="11269686" y="2149879"/>
            <a:ext cx="217488" cy="217488"/>
          </a:xfrm>
          <a:prstGeom prst="ellipse">
            <a:avLst/>
          </a:prstGeom>
          <a:solidFill>
            <a:srgbClr val="7E4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037864-33E2-4CFD-8F93-7CDB64D8C9D4}"/>
              </a:ext>
            </a:extLst>
          </p:cNvPr>
          <p:cNvSpPr/>
          <p:nvPr/>
        </p:nvSpPr>
        <p:spPr>
          <a:xfrm>
            <a:off x="11315700" y="2514991"/>
            <a:ext cx="217488" cy="2174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B4DF220-3048-4411-9B21-00C231314747}"/>
              </a:ext>
            </a:extLst>
          </p:cNvPr>
          <p:cNvSpPr/>
          <p:nvPr/>
        </p:nvSpPr>
        <p:spPr>
          <a:xfrm>
            <a:off x="11315700" y="2885500"/>
            <a:ext cx="217488" cy="2174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39DBE29-3FC0-4538-8C0F-A6D8253D9B56}"/>
              </a:ext>
            </a:extLst>
          </p:cNvPr>
          <p:cNvSpPr/>
          <p:nvPr/>
        </p:nvSpPr>
        <p:spPr>
          <a:xfrm>
            <a:off x="11315700" y="3257687"/>
            <a:ext cx="217488" cy="217488"/>
          </a:xfrm>
          <a:prstGeom prst="ellipse">
            <a:avLst/>
          </a:prstGeom>
          <a:solidFill>
            <a:srgbClr val="5B8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347164" y="4235133"/>
            <a:ext cx="260905" cy="260905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 w="6350">
            <a:solidFill>
              <a:schemeClr val="bg2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906909" y="5155968"/>
            <a:ext cx="950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UID:999999999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990954" y="5108812"/>
            <a:ext cx="273343" cy="106243"/>
          </a:xfrm>
          <a:prstGeom prst="roundRect">
            <a:avLst/>
          </a:prstGeom>
          <a:solidFill>
            <a:srgbClr val="E1D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rgbClr val="6A6765"/>
                </a:solidFill>
              </a:rPr>
              <a:t>Enter</a:t>
            </a:r>
            <a:endParaRPr lang="ko-KR" altLang="en-US" sz="700" dirty="0">
              <a:solidFill>
                <a:srgbClr val="6A6765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811149" y="5108812"/>
            <a:ext cx="146614" cy="106243"/>
            <a:chOff x="4811149" y="5004038"/>
            <a:chExt cx="146614" cy="10624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11149" y="5004038"/>
              <a:ext cx="146614" cy="106243"/>
            </a:xfrm>
            <a:prstGeom prst="roundRect">
              <a:avLst/>
            </a:prstGeom>
            <a:solidFill>
              <a:srgbClr val="E1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836451" y="5015917"/>
              <a:ext cx="95421" cy="81608"/>
              <a:chOff x="4836451" y="5015917"/>
              <a:chExt cx="95421" cy="81608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4841226" y="5015917"/>
                <a:ext cx="90646" cy="59087"/>
              </a:xfrm>
              <a:prstGeom prst="ellipse">
                <a:avLst/>
              </a:prstGeom>
              <a:solidFill>
                <a:srgbClr val="6A70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rot="12600000">
                <a:off x="4836451" y="5051806"/>
                <a:ext cx="55893" cy="45719"/>
              </a:xfrm>
              <a:prstGeom prst="triangle">
                <a:avLst/>
              </a:prstGeom>
              <a:solidFill>
                <a:srgbClr val="6A70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10902736" y="2187848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001658" y="2511181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001658" y="2865742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001658" y="3227527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634029" y="3257687"/>
            <a:ext cx="190330" cy="190330"/>
          </a:xfrm>
          <a:prstGeom prst="ellipse">
            <a:avLst/>
          </a:prstGeom>
          <a:solidFill>
            <a:srgbClr val="1D9876"/>
          </a:solidFill>
          <a:ln>
            <a:solidFill>
              <a:srgbClr val="2BBB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601893" y="11611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5030332" y="12270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5461863" y="116090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7" name="타원 56"/>
          <p:cNvSpPr/>
          <p:nvPr/>
        </p:nvSpPr>
        <p:spPr>
          <a:xfrm>
            <a:off x="10003322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9507929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9" name="타원 58"/>
          <p:cNvSpPr/>
          <p:nvPr/>
        </p:nvSpPr>
        <p:spPr>
          <a:xfrm>
            <a:off x="10325152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10628336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61" name="타원 60"/>
          <p:cNvSpPr/>
          <p:nvPr/>
        </p:nvSpPr>
        <p:spPr>
          <a:xfrm>
            <a:off x="11022164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62" name="타원 61"/>
          <p:cNvSpPr/>
          <p:nvPr/>
        </p:nvSpPr>
        <p:spPr>
          <a:xfrm>
            <a:off x="11396135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63" name="타원 62"/>
          <p:cNvSpPr/>
          <p:nvPr/>
        </p:nvSpPr>
        <p:spPr>
          <a:xfrm>
            <a:off x="4563228" y="175461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64" name="타원 63"/>
          <p:cNvSpPr/>
          <p:nvPr/>
        </p:nvSpPr>
        <p:spPr>
          <a:xfrm>
            <a:off x="10447351" y="2048289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65" name="타원 64"/>
          <p:cNvSpPr/>
          <p:nvPr/>
        </p:nvSpPr>
        <p:spPr>
          <a:xfrm>
            <a:off x="4619148" y="487621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4902668" y="487621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7196833" y="4787619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10639700" y="4766915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16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11183943" y="408053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17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11183943" y="459207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18</a:t>
            </a:r>
            <a:endParaRPr lang="ko-KR" altLang="en-US" sz="1200" dirty="0"/>
          </a:p>
        </p:txBody>
      </p:sp>
      <p:sp>
        <p:nvSpPr>
          <p:cNvPr id="71" name="타원 70"/>
          <p:cNvSpPr/>
          <p:nvPr/>
        </p:nvSpPr>
        <p:spPr>
          <a:xfrm>
            <a:off x="10639223" y="5145669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19</a:t>
            </a:r>
            <a:endParaRPr lang="ko-KR" altLang="en-US" sz="1200" dirty="0"/>
          </a:p>
        </p:txBody>
      </p:sp>
      <p:sp>
        <p:nvSpPr>
          <p:cNvPr id="72" name="타원 71"/>
          <p:cNvSpPr/>
          <p:nvPr/>
        </p:nvSpPr>
        <p:spPr>
          <a:xfrm>
            <a:off x="5823846" y="116090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63759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747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182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128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25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82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4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72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382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061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9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F0FA7D-ABB1-42A5-BD46-A7FB638BE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59" y="1271318"/>
            <a:ext cx="7188679" cy="4043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D0F8FF-DF56-4172-AD68-E442B23F0BB7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기원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8. </a:t>
            </a:r>
            <a:r>
              <a:rPr lang="ko-KR" altLang="en-US" dirty="0"/>
              <a:t>모험 핸드북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9. </a:t>
            </a:r>
            <a:r>
              <a:rPr lang="ko-KR" altLang="en-US" dirty="0"/>
              <a:t>가방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10. </a:t>
            </a:r>
            <a:r>
              <a:rPr lang="ko-KR" altLang="en-US" dirty="0"/>
              <a:t>캐릭터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11. </a:t>
            </a:r>
            <a:r>
              <a:rPr lang="ko-KR" altLang="en-US" dirty="0"/>
              <a:t>임무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12. </a:t>
            </a:r>
            <a:r>
              <a:rPr lang="ko-KR" altLang="en-US" dirty="0"/>
              <a:t>캐릭터 영역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8359" y="1268412"/>
            <a:ext cx="7190147" cy="4046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AC3CEEB-638C-473E-82FE-DB58A6F99E29}"/>
              </a:ext>
            </a:extLst>
          </p:cNvPr>
          <p:cNvSpPr/>
          <p:nvPr/>
        </p:nvSpPr>
        <p:spPr>
          <a:xfrm>
            <a:off x="4738688" y="1314450"/>
            <a:ext cx="279519" cy="2714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E8582C0-DCFC-4FD2-84B5-5F23FF098F81}"/>
              </a:ext>
            </a:extLst>
          </p:cNvPr>
          <p:cNvSpPr/>
          <p:nvPr/>
        </p:nvSpPr>
        <p:spPr>
          <a:xfrm>
            <a:off x="5607803" y="1347551"/>
            <a:ext cx="195263" cy="1952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D13C50-2647-4698-AC28-F6654DA1D483}"/>
              </a:ext>
            </a:extLst>
          </p:cNvPr>
          <p:cNvGrpSpPr/>
          <p:nvPr/>
        </p:nvGrpSpPr>
        <p:grpSpPr>
          <a:xfrm>
            <a:off x="5648282" y="1349408"/>
            <a:ext cx="114301" cy="193642"/>
            <a:chOff x="5648282" y="1349408"/>
            <a:chExt cx="114301" cy="19364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CFFD21D-24D9-4B86-B505-9A5958DE3628}"/>
                </a:ext>
              </a:extLst>
            </p:cNvPr>
            <p:cNvSpPr/>
            <p:nvPr/>
          </p:nvSpPr>
          <p:spPr>
            <a:xfrm>
              <a:off x="5682574" y="1422322"/>
              <a:ext cx="45719" cy="457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달 9">
              <a:extLst>
                <a:ext uri="{FF2B5EF4-FFF2-40B4-BE49-F238E27FC236}">
                  <a16:creationId xmlns:a16="http://schemas.microsoft.com/office/drawing/2014/main" id="{99334708-F9BE-42E6-A516-704D3E00E9DF}"/>
                </a:ext>
              </a:extLst>
            </p:cNvPr>
            <p:cNvSpPr/>
            <p:nvPr/>
          </p:nvSpPr>
          <p:spPr>
            <a:xfrm rot="5400000">
              <a:off x="5630423" y="1367267"/>
              <a:ext cx="150019" cy="114301"/>
            </a:xfrm>
            <a:prstGeom prst="moon">
              <a:avLst>
                <a:gd name="adj" fmla="val 195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달 10">
              <a:extLst>
                <a:ext uri="{FF2B5EF4-FFF2-40B4-BE49-F238E27FC236}">
                  <a16:creationId xmlns:a16="http://schemas.microsoft.com/office/drawing/2014/main" id="{483FCD43-1292-4321-B8EB-4ED1E25FBC5C}"/>
                </a:ext>
              </a:extLst>
            </p:cNvPr>
            <p:cNvSpPr/>
            <p:nvPr/>
          </p:nvSpPr>
          <p:spPr>
            <a:xfrm rot="16200000">
              <a:off x="5630423" y="1410890"/>
              <a:ext cx="150019" cy="114301"/>
            </a:xfrm>
            <a:prstGeom prst="moon">
              <a:avLst>
                <a:gd name="adj" fmla="val 195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D345A9-29F2-4D98-BEA2-178D0D0C21D1}"/>
              </a:ext>
            </a:extLst>
          </p:cNvPr>
          <p:cNvGrpSpPr/>
          <p:nvPr/>
        </p:nvGrpSpPr>
        <p:grpSpPr>
          <a:xfrm>
            <a:off x="5957887" y="1329453"/>
            <a:ext cx="185737" cy="185737"/>
            <a:chOff x="5934075" y="1079366"/>
            <a:chExt cx="185737" cy="18573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4F0FFF5-B5EA-4B38-85D3-8C48092211F6}"/>
                </a:ext>
              </a:extLst>
            </p:cNvPr>
            <p:cNvSpPr/>
            <p:nvPr/>
          </p:nvSpPr>
          <p:spPr>
            <a:xfrm>
              <a:off x="5934075" y="1079366"/>
              <a:ext cx="185737" cy="1857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4EFAB8A4-127B-421F-AC9C-5D56A674F5E3}"/>
                </a:ext>
              </a:extLst>
            </p:cNvPr>
            <p:cNvSpPr/>
            <p:nvPr/>
          </p:nvSpPr>
          <p:spPr>
            <a:xfrm>
              <a:off x="5992416" y="1199357"/>
              <a:ext cx="69056" cy="59531"/>
            </a:xfrm>
            <a:prstGeom prst="triangle">
              <a:avLst/>
            </a:prstGeom>
            <a:solidFill>
              <a:srgbClr val="3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별: 꼭짓점 4개 15">
              <a:extLst>
                <a:ext uri="{FF2B5EF4-FFF2-40B4-BE49-F238E27FC236}">
                  <a16:creationId xmlns:a16="http://schemas.microsoft.com/office/drawing/2014/main" id="{7F96F3A9-A101-4BDD-8EFB-75156E036223}"/>
                </a:ext>
              </a:extLst>
            </p:cNvPr>
            <p:cNvSpPr/>
            <p:nvPr/>
          </p:nvSpPr>
          <p:spPr>
            <a:xfrm flipV="1">
              <a:off x="6001250" y="1141756"/>
              <a:ext cx="51386" cy="51386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77527437-8F7F-45D8-BF60-8210299C7B8E}"/>
              </a:ext>
            </a:extLst>
          </p:cNvPr>
          <p:cNvSpPr/>
          <p:nvPr/>
        </p:nvSpPr>
        <p:spPr>
          <a:xfrm>
            <a:off x="4919663" y="1391842"/>
            <a:ext cx="728303" cy="7283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FC7C23-5881-4845-97D7-08FD88AC76D8}"/>
              </a:ext>
            </a:extLst>
          </p:cNvPr>
          <p:cNvSpPr/>
          <p:nvPr/>
        </p:nvSpPr>
        <p:spPr>
          <a:xfrm>
            <a:off x="9758363" y="1345862"/>
            <a:ext cx="223837" cy="22383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별: 꼭짓점 4개 19">
            <a:extLst>
              <a:ext uri="{FF2B5EF4-FFF2-40B4-BE49-F238E27FC236}">
                <a16:creationId xmlns:a16="http://schemas.microsoft.com/office/drawing/2014/main" id="{B9C5F9EB-ACEE-44B3-8504-C0F7CF8A34C8}"/>
              </a:ext>
            </a:extLst>
          </p:cNvPr>
          <p:cNvSpPr/>
          <p:nvPr/>
        </p:nvSpPr>
        <p:spPr>
          <a:xfrm rot="2654280">
            <a:off x="9807274" y="1314003"/>
            <a:ext cx="126017" cy="272359"/>
          </a:xfrm>
          <a:prstGeom prst="star4">
            <a:avLst>
              <a:gd name="adj" fmla="val 22948"/>
            </a:avLst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4개 20">
            <a:extLst>
              <a:ext uri="{FF2B5EF4-FFF2-40B4-BE49-F238E27FC236}">
                <a16:creationId xmlns:a16="http://schemas.microsoft.com/office/drawing/2014/main" id="{0DAEE165-A75F-478D-8CDF-066D574A1F2A}"/>
              </a:ext>
            </a:extLst>
          </p:cNvPr>
          <p:cNvSpPr/>
          <p:nvPr/>
        </p:nvSpPr>
        <p:spPr>
          <a:xfrm>
            <a:off x="10445714" y="1344384"/>
            <a:ext cx="220650" cy="220650"/>
          </a:xfrm>
          <a:prstGeom prst="star4">
            <a:avLst>
              <a:gd name="adj" fmla="val 189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35B0EA-94CA-4673-8696-ACA8628B902E}"/>
              </a:ext>
            </a:extLst>
          </p:cNvPr>
          <p:cNvGrpSpPr/>
          <p:nvPr/>
        </p:nvGrpSpPr>
        <p:grpSpPr>
          <a:xfrm>
            <a:off x="10824359" y="1363854"/>
            <a:ext cx="165099" cy="158750"/>
            <a:chOff x="10824359" y="1363854"/>
            <a:chExt cx="165099" cy="158750"/>
          </a:xfrm>
        </p:grpSpPr>
        <p:sp>
          <p:nvSpPr>
            <p:cNvPr id="23" name="사각형: 잘린 한쪽 모서리 22">
              <a:extLst>
                <a:ext uri="{FF2B5EF4-FFF2-40B4-BE49-F238E27FC236}">
                  <a16:creationId xmlns:a16="http://schemas.microsoft.com/office/drawing/2014/main" id="{6016401C-EAA6-47D7-B124-D46D4800F5F2}"/>
                </a:ext>
              </a:extLst>
            </p:cNvPr>
            <p:cNvSpPr/>
            <p:nvPr/>
          </p:nvSpPr>
          <p:spPr>
            <a:xfrm>
              <a:off x="10824359" y="1363854"/>
              <a:ext cx="82550" cy="158750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2682384D-2A06-4156-B47E-FCA712E37609}"/>
                </a:ext>
              </a:extLst>
            </p:cNvPr>
            <p:cNvSpPr/>
            <p:nvPr/>
          </p:nvSpPr>
          <p:spPr>
            <a:xfrm flipH="1">
              <a:off x="10906909" y="1363854"/>
              <a:ext cx="82549" cy="158750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달 25">
            <a:extLst>
              <a:ext uri="{FF2B5EF4-FFF2-40B4-BE49-F238E27FC236}">
                <a16:creationId xmlns:a16="http://schemas.microsoft.com/office/drawing/2014/main" id="{81A30D64-82B6-43C7-ABF4-D1C455C5E0E6}"/>
              </a:ext>
            </a:extLst>
          </p:cNvPr>
          <p:cNvSpPr/>
          <p:nvPr/>
        </p:nvSpPr>
        <p:spPr>
          <a:xfrm>
            <a:off x="10131425" y="1345124"/>
            <a:ext cx="62758" cy="197690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달 26">
            <a:extLst>
              <a:ext uri="{FF2B5EF4-FFF2-40B4-BE49-F238E27FC236}">
                <a16:creationId xmlns:a16="http://schemas.microsoft.com/office/drawing/2014/main" id="{94D2F7CD-8052-4D84-A785-2646097D2927}"/>
              </a:ext>
            </a:extLst>
          </p:cNvPr>
          <p:cNvSpPr/>
          <p:nvPr/>
        </p:nvSpPr>
        <p:spPr>
          <a:xfrm rot="10800000">
            <a:off x="10248826" y="1344384"/>
            <a:ext cx="62758" cy="197690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4개 27">
            <a:extLst>
              <a:ext uri="{FF2B5EF4-FFF2-40B4-BE49-F238E27FC236}">
                <a16:creationId xmlns:a16="http://schemas.microsoft.com/office/drawing/2014/main" id="{B960534E-49D7-46D5-947F-43072F9D4AA5}"/>
              </a:ext>
            </a:extLst>
          </p:cNvPr>
          <p:cNvSpPr/>
          <p:nvPr/>
        </p:nvSpPr>
        <p:spPr>
          <a:xfrm>
            <a:off x="10197183" y="1441452"/>
            <a:ext cx="53175" cy="53175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E0C22B-C60F-4C87-9245-4D516704F625}"/>
              </a:ext>
            </a:extLst>
          </p:cNvPr>
          <p:cNvGrpSpPr/>
          <p:nvPr/>
        </p:nvGrpSpPr>
        <p:grpSpPr>
          <a:xfrm>
            <a:off x="11151166" y="1361155"/>
            <a:ext cx="196526" cy="161449"/>
            <a:chOff x="11151166" y="1361155"/>
            <a:chExt cx="196526" cy="161449"/>
          </a:xfrm>
        </p:grpSpPr>
        <p:sp>
          <p:nvSpPr>
            <p:cNvPr id="29" name="사다리꼴 28">
              <a:extLst>
                <a:ext uri="{FF2B5EF4-FFF2-40B4-BE49-F238E27FC236}">
                  <a16:creationId xmlns:a16="http://schemas.microsoft.com/office/drawing/2014/main" id="{6C2A46A5-CCEB-4CD9-8E53-84AEC7D225A8}"/>
                </a:ext>
              </a:extLst>
            </p:cNvPr>
            <p:cNvSpPr/>
            <p:nvPr/>
          </p:nvSpPr>
          <p:spPr>
            <a:xfrm>
              <a:off x="11151166" y="1361155"/>
              <a:ext cx="196526" cy="73707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C5086C9-8330-4277-81DC-3CC249049316}"/>
                </a:ext>
              </a:extLst>
            </p:cNvPr>
            <p:cNvSpPr/>
            <p:nvPr/>
          </p:nvSpPr>
          <p:spPr>
            <a:xfrm>
              <a:off x="11179175" y="1441452"/>
              <a:ext cx="136525" cy="81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1D9CC45E-124F-4A5B-8FCD-357414984387}"/>
              </a:ext>
            </a:extLst>
          </p:cNvPr>
          <p:cNvSpPr/>
          <p:nvPr/>
        </p:nvSpPr>
        <p:spPr>
          <a:xfrm>
            <a:off x="11487174" y="1344384"/>
            <a:ext cx="204619" cy="2046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641050AE-FE20-42DB-B6B8-EFA61742CE5A}"/>
              </a:ext>
            </a:extLst>
          </p:cNvPr>
          <p:cNvSpPr/>
          <p:nvPr/>
        </p:nvSpPr>
        <p:spPr>
          <a:xfrm>
            <a:off x="4811149" y="1960096"/>
            <a:ext cx="146614" cy="189783"/>
          </a:xfrm>
          <a:custGeom>
            <a:avLst/>
            <a:gdLst>
              <a:gd name="connsiteX0" fmla="*/ 0 w 366713"/>
              <a:gd name="connsiteY0" fmla="*/ 0 h 557213"/>
              <a:gd name="connsiteX1" fmla="*/ 366713 w 366713"/>
              <a:gd name="connsiteY1" fmla="*/ 0 h 557213"/>
              <a:gd name="connsiteX2" fmla="*/ 366713 w 366713"/>
              <a:gd name="connsiteY2" fmla="*/ 557213 h 557213"/>
              <a:gd name="connsiteX3" fmla="*/ 183357 w 366713"/>
              <a:gd name="connsiteY3" fmla="*/ 241081 h 557213"/>
              <a:gd name="connsiteX4" fmla="*/ 0 w 366713"/>
              <a:gd name="connsiteY4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13" h="557213">
                <a:moveTo>
                  <a:pt x="0" y="0"/>
                </a:moveTo>
                <a:lnTo>
                  <a:pt x="366713" y="0"/>
                </a:lnTo>
                <a:lnTo>
                  <a:pt x="366713" y="557213"/>
                </a:lnTo>
                <a:lnTo>
                  <a:pt x="183357" y="241081"/>
                </a:lnTo>
                <a:lnTo>
                  <a:pt x="0" y="5572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EF3F51-6531-4CD3-8DBF-DE318ADB7A7B}"/>
              </a:ext>
            </a:extLst>
          </p:cNvPr>
          <p:cNvSpPr txBox="1"/>
          <p:nvPr/>
        </p:nvSpPr>
        <p:spPr>
          <a:xfrm>
            <a:off x="7375523" y="4966494"/>
            <a:ext cx="4159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 99</a:t>
            </a:r>
            <a:endParaRPr lang="ko-KR" altLang="en-US" sz="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C330B5B-2476-406F-BF70-06AC3ECB4BE1}"/>
              </a:ext>
            </a:extLst>
          </p:cNvPr>
          <p:cNvSpPr/>
          <p:nvPr/>
        </p:nvSpPr>
        <p:spPr>
          <a:xfrm>
            <a:off x="7688023" y="5029285"/>
            <a:ext cx="1149350" cy="45719"/>
          </a:xfrm>
          <a:prstGeom prst="rect">
            <a:avLst/>
          </a:prstGeom>
          <a:solidFill>
            <a:srgbClr val="96D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999999/999999</a:t>
            </a:r>
            <a:endParaRPr lang="ko-KR" altLang="en-US" sz="4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7844099-3752-467F-8063-269BACB9447A}"/>
              </a:ext>
            </a:extLst>
          </p:cNvPr>
          <p:cNvSpPr/>
          <p:nvPr/>
        </p:nvSpPr>
        <p:spPr>
          <a:xfrm>
            <a:off x="11269686" y="4697531"/>
            <a:ext cx="415926" cy="415926"/>
          </a:xfrm>
          <a:prstGeom prst="ellipse">
            <a:avLst/>
          </a:prstGeom>
          <a:solidFill>
            <a:srgbClr val="7E42DB">
              <a:alpha val="59000"/>
            </a:srgbClr>
          </a:solidFill>
          <a:ln w="25400">
            <a:solidFill>
              <a:srgbClr val="BF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C19768F-E68B-49C4-A771-51CD4F7C7632}"/>
              </a:ext>
            </a:extLst>
          </p:cNvPr>
          <p:cNvSpPr/>
          <p:nvPr/>
        </p:nvSpPr>
        <p:spPr>
          <a:xfrm>
            <a:off x="10868025" y="4843016"/>
            <a:ext cx="267266" cy="267266"/>
          </a:xfrm>
          <a:prstGeom prst="ellipse">
            <a:avLst/>
          </a:prstGeom>
          <a:solidFill>
            <a:schemeClr val="bg1">
              <a:lumMod val="50000"/>
              <a:alpha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B89E04C-7A5E-4233-8463-5DCA51A99701}"/>
              </a:ext>
            </a:extLst>
          </p:cNvPr>
          <p:cNvSpPr/>
          <p:nvPr/>
        </p:nvSpPr>
        <p:spPr>
          <a:xfrm>
            <a:off x="11269686" y="2149879"/>
            <a:ext cx="217488" cy="217488"/>
          </a:xfrm>
          <a:prstGeom prst="ellipse">
            <a:avLst/>
          </a:prstGeom>
          <a:solidFill>
            <a:srgbClr val="7E4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037864-33E2-4CFD-8F93-7CDB64D8C9D4}"/>
              </a:ext>
            </a:extLst>
          </p:cNvPr>
          <p:cNvSpPr/>
          <p:nvPr/>
        </p:nvSpPr>
        <p:spPr>
          <a:xfrm>
            <a:off x="11315700" y="2514991"/>
            <a:ext cx="217488" cy="2174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B4DF220-3048-4411-9B21-00C231314747}"/>
              </a:ext>
            </a:extLst>
          </p:cNvPr>
          <p:cNvSpPr/>
          <p:nvPr/>
        </p:nvSpPr>
        <p:spPr>
          <a:xfrm>
            <a:off x="11315700" y="2885500"/>
            <a:ext cx="217488" cy="2174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39DBE29-3FC0-4538-8C0F-A6D8253D9B56}"/>
              </a:ext>
            </a:extLst>
          </p:cNvPr>
          <p:cNvSpPr/>
          <p:nvPr/>
        </p:nvSpPr>
        <p:spPr>
          <a:xfrm>
            <a:off x="11315700" y="3257687"/>
            <a:ext cx="217488" cy="217488"/>
          </a:xfrm>
          <a:prstGeom prst="ellipse">
            <a:avLst/>
          </a:prstGeom>
          <a:solidFill>
            <a:srgbClr val="5B8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347164" y="4235133"/>
            <a:ext cx="260905" cy="260905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 w="6350">
            <a:solidFill>
              <a:schemeClr val="bg2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906909" y="5155968"/>
            <a:ext cx="950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UID:999999999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990954" y="5108812"/>
            <a:ext cx="273343" cy="106243"/>
          </a:xfrm>
          <a:prstGeom prst="roundRect">
            <a:avLst/>
          </a:prstGeom>
          <a:solidFill>
            <a:srgbClr val="E1D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rgbClr val="6A6765"/>
                </a:solidFill>
              </a:rPr>
              <a:t>Enter</a:t>
            </a:r>
            <a:endParaRPr lang="ko-KR" altLang="en-US" sz="700" dirty="0">
              <a:solidFill>
                <a:srgbClr val="6A6765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811149" y="5108812"/>
            <a:ext cx="146614" cy="106243"/>
            <a:chOff x="4811149" y="5004038"/>
            <a:chExt cx="146614" cy="10624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11149" y="5004038"/>
              <a:ext cx="146614" cy="106243"/>
            </a:xfrm>
            <a:prstGeom prst="roundRect">
              <a:avLst/>
            </a:prstGeom>
            <a:solidFill>
              <a:srgbClr val="E1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836451" y="5015917"/>
              <a:ext cx="95421" cy="81608"/>
              <a:chOff x="4836451" y="5015917"/>
              <a:chExt cx="95421" cy="81608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4841226" y="5015917"/>
                <a:ext cx="90646" cy="59087"/>
              </a:xfrm>
              <a:prstGeom prst="ellipse">
                <a:avLst/>
              </a:prstGeom>
              <a:solidFill>
                <a:srgbClr val="6A70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rot="12600000">
                <a:off x="4836451" y="5051806"/>
                <a:ext cx="55893" cy="45719"/>
              </a:xfrm>
              <a:prstGeom prst="triangle">
                <a:avLst/>
              </a:prstGeom>
              <a:solidFill>
                <a:srgbClr val="6A70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10902736" y="2187848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001658" y="2511181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001658" y="2865742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001658" y="3227527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634029" y="3257687"/>
            <a:ext cx="190330" cy="190330"/>
          </a:xfrm>
          <a:prstGeom prst="ellipse">
            <a:avLst/>
          </a:prstGeom>
          <a:solidFill>
            <a:srgbClr val="1D9876"/>
          </a:solidFill>
          <a:ln>
            <a:solidFill>
              <a:srgbClr val="2BBB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601893" y="11611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5030332" y="12270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5461863" y="116090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7" name="타원 56"/>
          <p:cNvSpPr/>
          <p:nvPr/>
        </p:nvSpPr>
        <p:spPr>
          <a:xfrm>
            <a:off x="10003322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9507929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9" name="타원 58"/>
          <p:cNvSpPr/>
          <p:nvPr/>
        </p:nvSpPr>
        <p:spPr>
          <a:xfrm>
            <a:off x="10325152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10628336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61" name="타원 60"/>
          <p:cNvSpPr/>
          <p:nvPr/>
        </p:nvSpPr>
        <p:spPr>
          <a:xfrm>
            <a:off x="11022164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62" name="타원 61"/>
          <p:cNvSpPr/>
          <p:nvPr/>
        </p:nvSpPr>
        <p:spPr>
          <a:xfrm>
            <a:off x="11396135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63" name="타원 62"/>
          <p:cNvSpPr/>
          <p:nvPr/>
        </p:nvSpPr>
        <p:spPr>
          <a:xfrm>
            <a:off x="4563228" y="175461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64" name="타원 63"/>
          <p:cNvSpPr/>
          <p:nvPr/>
        </p:nvSpPr>
        <p:spPr>
          <a:xfrm>
            <a:off x="10447351" y="2048289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65" name="타원 64"/>
          <p:cNvSpPr/>
          <p:nvPr/>
        </p:nvSpPr>
        <p:spPr>
          <a:xfrm>
            <a:off x="4619148" y="487621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4902668" y="487621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7196833" y="4787619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10639700" y="4766915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16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11183943" y="408053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17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11183943" y="459207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18</a:t>
            </a:r>
            <a:endParaRPr lang="ko-KR" altLang="en-US" sz="1200" dirty="0"/>
          </a:p>
        </p:txBody>
      </p:sp>
      <p:sp>
        <p:nvSpPr>
          <p:cNvPr id="71" name="타원 70"/>
          <p:cNvSpPr/>
          <p:nvPr/>
        </p:nvSpPr>
        <p:spPr>
          <a:xfrm>
            <a:off x="10639223" y="5145669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19</a:t>
            </a:r>
            <a:endParaRPr lang="ko-KR" altLang="en-US" sz="1200" dirty="0"/>
          </a:p>
        </p:txBody>
      </p:sp>
      <p:sp>
        <p:nvSpPr>
          <p:cNvPr id="72" name="타원 71"/>
          <p:cNvSpPr/>
          <p:nvPr/>
        </p:nvSpPr>
        <p:spPr>
          <a:xfrm>
            <a:off x="5823846" y="116090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21114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798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17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347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97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66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</a:t>
            </a:r>
            <a:r>
              <a:rPr lang="en-US" altLang="ko-KR" dirty="0"/>
              <a:t>– </a:t>
            </a:r>
            <a:r>
              <a:rPr lang="ko-KR" altLang="en-US" dirty="0"/>
              <a:t>캐릭터 시스템 </a:t>
            </a:r>
            <a:r>
              <a:rPr lang="en-US" altLang="ko-KR" dirty="0"/>
              <a:t>UI</a:t>
            </a:r>
            <a:r>
              <a:rPr lang="ko-KR" altLang="en-US" dirty="0"/>
              <a:t>참고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450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50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995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41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2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F0FA7D-ABB1-42A5-BD46-A7FB638BE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59" y="1271318"/>
            <a:ext cx="7188679" cy="4043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D0F8FF-DF56-4172-AD68-E442B23F0BB7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/>
              <a:t>13. </a:t>
            </a:r>
            <a:r>
              <a:rPr lang="ko-KR" altLang="en-US" dirty="0"/>
              <a:t>대화 창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14. </a:t>
            </a:r>
            <a:r>
              <a:rPr lang="ko-KR" altLang="en-US" dirty="0"/>
              <a:t>캐릭터 </a:t>
            </a:r>
            <a:r>
              <a:rPr lang="ko-KR" altLang="en-US" dirty="0" err="1"/>
              <a:t>스텟</a:t>
            </a:r>
            <a:r>
              <a:rPr lang="ko-KR" altLang="en-US" dirty="0"/>
              <a:t> 영역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15. </a:t>
            </a:r>
            <a:r>
              <a:rPr lang="ko-KR" altLang="en-US" dirty="0"/>
              <a:t>원소 전투 스킬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16. </a:t>
            </a:r>
            <a:r>
              <a:rPr lang="ko-KR" altLang="en-US" dirty="0"/>
              <a:t>간편 아이템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17. </a:t>
            </a:r>
            <a:r>
              <a:rPr lang="ko-KR" altLang="en-US" dirty="0"/>
              <a:t>원소 폭발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18. UID </a:t>
            </a:r>
            <a:r>
              <a:rPr lang="ko-KR" altLang="en-US" dirty="0"/>
              <a:t>영역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8359" y="1268412"/>
            <a:ext cx="7190147" cy="4046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AC3CEEB-638C-473E-82FE-DB58A6F99E29}"/>
              </a:ext>
            </a:extLst>
          </p:cNvPr>
          <p:cNvSpPr/>
          <p:nvPr/>
        </p:nvSpPr>
        <p:spPr>
          <a:xfrm>
            <a:off x="4738688" y="1314450"/>
            <a:ext cx="279519" cy="2714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E8582C0-DCFC-4FD2-84B5-5F23FF098F81}"/>
              </a:ext>
            </a:extLst>
          </p:cNvPr>
          <p:cNvSpPr/>
          <p:nvPr/>
        </p:nvSpPr>
        <p:spPr>
          <a:xfrm>
            <a:off x="5607803" y="1347551"/>
            <a:ext cx="195263" cy="1952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D13C50-2647-4698-AC28-F6654DA1D483}"/>
              </a:ext>
            </a:extLst>
          </p:cNvPr>
          <p:cNvGrpSpPr/>
          <p:nvPr/>
        </p:nvGrpSpPr>
        <p:grpSpPr>
          <a:xfrm>
            <a:off x="5648282" y="1349408"/>
            <a:ext cx="114301" cy="193642"/>
            <a:chOff x="5648282" y="1349408"/>
            <a:chExt cx="114301" cy="19364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CFFD21D-24D9-4B86-B505-9A5958DE3628}"/>
                </a:ext>
              </a:extLst>
            </p:cNvPr>
            <p:cNvSpPr/>
            <p:nvPr/>
          </p:nvSpPr>
          <p:spPr>
            <a:xfrm>
              <a:off x="5682574" y="1422322"/>
              <a:ext cx="45719" cy="4571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달 9">
              <a:extLst>
                <a:ext uri="{FF2B5EF4-FFF2-40B4-BE49-F238E27FC236}">
                  <a16:creationId xmlns:a16="http://schemas.microsoft.com/office/drawing/2014/main" id="{99334708-F9BE-42E6-A516-704D3E00E9DF}"/>
                </a:ext>
              </a:extLst>
            </p:cNvPr>
            <p:cNvSpPr/>
            <p:nvPr/>
          </p:nvSpPr>
          <p:spPr>
            <a:xfrm rot="5400000">
              <a:off x="5630423" y="1367267"/>
              <a:ext cx="150019" cy="114301"/>
            </a:xfrm>
            <a:prstGeom prst="moon">
              <a:avLst>
                <a:gd name="adj" fmla="val 195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달 10">
              <a:extLst>
                <a:ext uri="{FF2B5EF4-FFF2-40B4-BE49-F238E27FC236}">
                  <a16:creationId xmlns:a16="http://schemas.microsoft.com/office/drawing/2014/main" id="{483FCD43-1292-4321-B8EB-4ED1E25FBC5C}"/>
                </a:ext>
              </a:extLst>
            </p:cNvPr>
            <p:cNvSpPr/>
            <p:nvPr/>
          </p:nvSpPr>
          <p:spPr>
            <a:xfrm rot="16200000">
              <a:off x="5630423" y="1410890"/>
              <a:ext cx="150019" cy="114301"/>
            </a:xfrm>
            <a:prstGeom prst="moon">
              <a:avLst>
                <a:gd name="adj" fmla="val 195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D345A9-29F2-4D98-BEA2-178D0D0C21D1}"/>
              </a:ext>
            </a:extLst>
          </p:cNvPr>
          <p:cNvGrpSpPr/>
          <p:nvPr/>
        </p:nvGrpSpPr>
        <p:grpSpPr>
          <a:xfrm>
            <a:off x="5957887" y="1329453"/>
            <a:ext cx="185737" cy="185737"/>
            <a:chOff x="5934075" y="1079366"/>
            <a:chExt cx="185737" cy="18573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4F0FFF5-B5EA-4B38-85D3-8C48092211F6}"/>
                </a:ext>
              </a:extLst>
            </p:cNvPr>
            <p:cNvSpPr/>
            <p:nvPr/>
          </p:nvSpPr>
          <p:spPr>
            <a:xfrm>
              <a:off x="5934075" y="1079366"/>
              <a:ext cx="185737" cy="1857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4EFAB8A4-127B-421F-AC9C-5D56A674F5E3}"/>
                </a:ext>
              </a:extLst>
            </p:cNvPr>
            <p:cNvSpPr/>
            <p:nvPr/>
          </p:nvSpPr>
          <p:spPr>
            <a:xfrm>
              <a:off x="5992416" y="1199357"/>
              <a:ext cx="69056" cy="59531"/>
            </a:xfrm>
            <a:prstGeom prst="triangle">
              <a:avLst/>
            </a:prstGeom>
            <a:solidFill>
              <a:srgbClr val="3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별: 꼭짓점 4개 15">
              <a:extLst>
                <a:ext uri="{FF2B5EF4-FFF2-40B4-BE49-F238E27FC236}">
                  <a16:creationId xmlns:a16="http://schemas.microsoft.com/office/drawing/2014/main" id="{7F96F3A9-A101-4BDD-8EFB-75156E036223}"/>
                </a:ext>
              </a:extLst>
            </p:cNvPr>
            <p:cNvSpPr/>
            <p:nvPr/>
          </p:nvSpPr>
          <p:spPr>
            <a:xfrm flipV="1">
              <a:off x="6001250" y="1141756"/>
              <a:ext cx="51386" cy="51386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77527437-8F7F-45D8-BF60-8210299C7B8E}"/>
              </a:ext>
            </a:extLst>
          </p:cNvPr>
          <p:cNvSpPr/>
          <p:nvPr/>
        </p:nvSpPr>
        <p:spPr>
          <a:xfrm>
            <a:off x="4919663" y="1391842"/>
            <a:ext cx="728303" cy="72830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FC7C23-5881-4845-97D7-08FD88AC76D8}"/>
              </a:ext>
            </a:extLst>
          </p:cNvPr>
          <p:cNvSpPr/>
          <p:nvPr/>
        </p:nvSpPr>
        <p:spPr>
          <a:xfrm>
            <a:off x="9758363" y="1345862"/>
            <a:ext cx="223837" cy="22383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별: 꼭짓점 4개 19">
            <a:extLst>
              <a:ext uri="{FF2B5EF4-FFF2-40B4-BE49-F238E27FC236}">
                <a16:creationId xmlns:a16="http://schemas.microsoft.com/office/drawing/2014/main" id="{B9C5F9EB-ACEE-44B3-8504-C0F7CF8A34C8}"/>
              </a:ext>
            </a:extLst>
          </p:cNvPr>
          <p:cNvSpPr/>
          <p:nvPr/>
        </p:nvSpPr>
        <p:spPr>
          <a:xfrm rot="2654280">
            <a:off x="9807274" y="1314003"/>
            <a:ext cx="126017" cy="272359"/>
          </a:xfrm>
          <a:prstGeom prst="star4">
            <a:avLst>
              <a:gd name="adj" fmla="val 22948"/>
            </a:avLst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4개 20">
            <a:extLst>
              <a:ext uri="{FF2B5EF4-FFF2-40B4-BE49-F238E27FC236}">
                <a16:creationId xmlns:a16="http://schemas.microsoft.com/office/drawing/2014/main" id="{0DAEE165-A75F-478D-8CDF-066D574A1F2A}"/>
              </a:ext>
            </a:extLst>
          </p:cNvPr>
          <p:cNvSpPr/>
          <p:nvPr/>
        </p:nvSpPr>
        <p:spPr>
          <a:xfrm>
            <a:off x="10445714" y="1344384"/>
            <a:ext cx="220650" cy="220650"/>
          </a:xfrm>
          <a:prstGeom prst="star4">
            <a:avLst>
              <a:gd name="adj" fmla="val 189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35B0EA-94CA-4673-8696-ACA8628B902E}"/>
              </a:ext>
            </a:extLst>
          </p:cNvPr>
          <p:cNvGrpSpPr/>
          <p:nvPr/>
        </p:nvGrpSpPr>
        <p:grpSpPr>
          <a:xfrm>
            <a:off x="10824359" y="1363854"/>
            <a:ext cx="165099" cy="158750"/>
            <a:chOff x="10824359" y="1363854"/>
            <a:chExt cx="165099" cy="158750"/>
          </a:xfrm>
        </p:grpSpPr>
        <p:sp>
          <p:nvSpPr>
            <p:cNvPr id="23" name="사각형: 잘린 한쪽 모서리 22">
              <a:extLst>
                <a:ext uri="{FF2B5EF4-FFF2-40B4-BE49-F238E27FC236}">
                  <a16:creationId xmlns:a16="http://schemas.microsoft.com/office/drawing/2014/main" id="{6016401C-EAA6-47D7-B124-D46D4800F5F2}"/>
                </a:ext>
              </a:extLst>
            </p:cNvPr>
            <p:cNvSpPr/>
            <p:nvPr/>
          </p:nvSpPr>
          <p:spPr>
            <a:xfrm>
              <a:off x="10824359" y="1363854"/>
              <a:ext cx="82550" cy="158750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2682384D-2A06-4156-B47E-FCA712E37609}"/>
                </a:ext>
              </a:extLst>
            </p:cNvPr>
            <p:cNvSpPr/>
            <p:nvPr/>
          </p:nvSpPr>
          <p:spPr>
            <a:xfrm flipH="1">
              <a:off x="10906909" y="1363854"/>
              <a:ext cx="82549" cy="158750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달 25">
            <a:extLst>
              <a:ext uri="{FF2B5EF4-FFF2-40B4-BE49-F238E27FC236}">
                <a16:creationId xmlns:a16="http://schemas.microsoft.com/office/drawing/2014/main" id="{81A30D64-82B6-43C7-ABF4-D1C455C5E0E6}"/>
              </a:ext>
            </a:extLst>
          </p:cNvPr>
          <p:cNvSpPr/>
          <p:nvPr/>
        </p:nvSpPr>
        <p:spPr>
          <a:xfrm>
            <a:off x="10131425" y="1345124"/>
            <a:ext cx="62758" cy="197690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달 26">
            <a:extLst>
              <a:ext uri="{FF2B5EF4-FFF2-40B4-BE49-F238E27FC236}">
                <a16:creationId xmlns:a16="http://schemas.microsoft.com/office/drawing/2014/main" id="{94D2F7CD-8052-4D84-A785-2646097D2927}"/>
              </a:ext>
            </a:extLst>
          </p:cNvPr>
          <p:cNvSpPr/>
          <p:nvPr/>
        </p:nvSpPr>
        <p:spPr>
          <a:xfrm rot="10800000">
            <a:off x="10248826" y="1344384"/>
            <a:ext cx="62758" cy="197690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4개 27">
            <a:extLst>
              <a:ext uri="{FF2B5EF4-FFF2-40B4-BE49-F238E27FC236}">
                <a16:creationId xmlns:a16="http://schemas.microsoft.com/office/drawing/2014/main" id="{B960534E-49D7-46D5-947F-43072F9D4AA5}"/>
              </a:ext>
            </a:extLst>
          </p:cNvPr>
          <p:cNvSpPr/>
          <p:nvPr/>
        </p:nvSpPr>
        <p:spPr>
          <a:xfrm>
            <a:off x="10197183" y="1441452"/>
            <a:ext cx="53175" cy="53175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E0C22B-C60F-4C87-9245-4D516704F625}"/>
              </a:ext>
            </a:extLst>
          </p:cNvPr>
          <p:cNvGrpSpPr/>
          <p:nvPr/>
        </p:nvGrpSpPr>
        <p:grpSpPr>
          <a:xfrm>
            <a:off x="11151166" y="1361155"/>
            <a:ext cx="196526" cy="161449"/>
            <a:chOff x="11151166" y="1361155"/>
            <a:chExt cx="196526" cy="161449"/>
          </a:xfrm>
        </p:grpSpPr>
        <p:sp>
          <p:nvSpPr>
            <p:cNvPr id="29" name="사다리꼴 28">
              <a:extLst>
                <a:ext uri="{FF2B5EF4-FFF2-40B4-BE49-F238E27FC236}">
                  <a16:creationId xmlns:a16="http://schemas.microsoft.com/office/drawing/2014/main" id="{6C2A46A5-CCEB-4CD9-8E53-84AEC7D225A8}"/>
                </a:ext>
              </a:extLst>
            </p:cNvPr>
            <p:cNvSpPr/>
            <p:nvPr/>
          </p:nvSpPr>
          <p:spPr>
            <a:xfrm>
              <a:off x="11151166" y="1361155"/>
              <a:ext cx="196526" cy="73707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C5086C9-8330-4277-81DC-3CC249049316}"/>
                </a:ext>
              </a:extLst>
            </p:cNvPr>
            <p:cNvSpPr/>
            <p:nvPr/>
          </p:nvSpPr>
          <p:spPr>
            <a:xfrm>
              <a:off x="11179175" y="1441452"/>
              <a:ext cx="136525" cy="81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1D9CC45E-124F-4A5B-8FCD-357414984387}"/>
              </a:ext>
            </a:extLst>
          </p:cNvPr>
          <p:cNvSpPr/>
          <p:nvPr/>
        </p:nvSpPr>
        <p:spPr>
          <a:xfrm>
            <a:off x="11487174" y="1344384"/>
            <a:ext cx="204619" cy="2046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641050AE-FE20-42DB-B6B8-EFA61742CE5A}"/>
              </a:ext>
            </a:extLst>
          </p:cNvPr>
          <p:cNvSpPr/>
          <p:nvPr/>
        </p:nvSpPr>
        <p:spPr>
          <a:xfrm>
            <a:off x="4811149" y="1960096"/>
            <a:ext cx="146614" cy="189783"/>
          </a:xfrm>
          <a:custGeom>
            <a:avLst/>
            <a:gdLst>
              <a:gd name="connsiteX0" fmla="*/ 0 w 366713"/>
              <a:gd name="connsiteY0" fmla="*/ 0 h 557213"/>
              <a:gd name="connsiteX1" fmla="*/ 366713 w 366713"/>
              <a:gd name="connsiteY1" fmla="*/ 0 h 557213"/>
              <a:gd name="connsiteX2" fmla="*/ 366713 w 366713"/>
              <a:gd name="connsiteY2" fmla="*/ 557213 h 557213"/>
              <a:gd name="connsiteX3" fmla="*/ 183357 w 366713"/>
              <a:gd name="connsiteY3" fmla="*/ 241081 h 557213"/>
              <a:gd name="connsiteX4" fmla="*/ 0 w 366713"/>
              <a:gd name="connsiteY4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713" h="557213">
                <a:moveTo>
                  <a:pt x="0" y="0"/>
                </a:moveTo>
                <a:lnTo>
                  <a:pt x="366713" y="0"/>
                </a:lnTo>
                <a:lnTo>
                  <a:pt x="366713" y="557213"/>
                </a:lnTo>
                <a:lnTo>
                  <a:pt x="183357" y="241081"/>
                </a:lnTo>
                <a:lnTo>
                  <a:pt x="0" y="5572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EF3F51-6531-4CD3-8DBF-DE318ADB7A7B}"/>
              </a:ext>
            </a:extLst>
          </p:cNvPr>
          <p:cNvSpPr txBox="1"/>
          <p:nvPr/>
        </p:nvSpPr>
        <p:spPr>
          <a:xfrm>
            <a:off x="7375523" y="4966494"/>
            <a:ext cx="4159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 99</a:t>
            </a:r>
            <a:endParaRPr lang="ko-KR" altLang="en-US" sz="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C330B5B-2476-406F-BF70-06AC3ECB4BE1}"/>
              </a:ext>
            </a:extLst>
          </p:cNvPr>
          <p:cNvSpPr/>
          <p:nvPr/>
        </p:nvSpPr>
        <p:spPr>
          <a:xfrm>
            <a:off x="7688023" y="5029285"/>
            <a:ext cx="1149350" cy="45719"/>
          </a:xfrm>
          <a:prstGeom prst="rect">
            <a:avLst/>
          </a:prstGeom>
          <a:solidFill>
            <a:srgbClr val="96D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999999/999999</a:t>
            </a:r>
            <a:endParaRPr lang="ko-KR" altLang="en-US" sz="4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7844099-3752-467F-8063-269BACB9447A}"/>
              </a:ext>
            </a:extLst>
          </p:cNvPr>
          <p:cNvSpPr/>
          <p:nvPr/>
        </p:nvSpPr>
        <p:spPr>
          <a:xfrm>
            <a:off x="11269686" y="4697531"/>
            <a:ext cx="415926" cy="415926"/>
          </a:xfrm>
          <a:prstGeom prst="ellipse">
            <a:avLst/>
          </a:prstGeom>
          <a:solidFill>
            <a:srgbClr val="7E42DB">
              <a:alpha val="59000"/>
            </a:srgbClr>
          </a:solidFill>
          <a:ln w="25400">
            <a:solidFill>
              <a:srgbClr val="BF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C19768F-E68B-49C4-A771-51CD4F7C7632}"/>
              </a:ext>
            </a:extLst>
          </p:cNvPr>
          <p:cNvSpPr/>
          <p:nvPr/>
        </p:nvSpPr>
        <p:spPr>
          <a:xfrm>
            <a:off x="10868025" y="4843016"/>
            <a:ext cx="267266" cy="267266"/>
          </a:xfrm>
          <a:prstGeom prst="ellipse">
            <a:avLst/>
          </a:prstGeom>
          <a:solidFill>
            <a:schemeClr val="bg1">
              <a:lumMod val="50000"/>
              <a:alpha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B89E04C-7A5E-4233-8463-5DCA51A99701}"/>
              </a:ext>
            </a:extLst>
          </p:cNvPr>
          <p:cNvSpPr/>
          <p:nvPr/>
        </p:nvSpPr>
        <p:spPr>
          <a:xfrm>
            <a:off x="11269686" y="2149879"/>
            <a:ext cx="217488" cy="217488"/>
          </a:xfrm>
          <a:prstGeom prst="ellipse">
            <a:avLst/>
          </a:prstGeom>
          <a:solidFill>
            <a:srgbClr val="7E4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037864-33E2-4CFD-8F93-7CDB64D8C9D4}"/>
              </a:ext>
            </a:extLst>
          </p:cNvPr>
          <p:cNvSpPr/>
          <p:nvPr/>
        </p:nvSpPr>
        <p:spPr>
          <a:xfrm>
            <a:off x="11315700" y="2514991"/>
            <a:ext cx="217488" cy="2174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B4DF220-3048-4411-9B21-00C231314747}"/>
              </a:ext>
            </a:extLst>
          </p:cNvPr>
          <p:cNvSpPr/>
          <p:nvPr/>
        </p:nvSpPr>
        <p:spPr>
          <a:xfrm>
            <a:off x="11315700" y="2885500"/>
            <a:ext cx="217488" cy="2174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39DBE29-3FC0-4538-8C0F-A6D8253D9B56}"/>
              </a:ext>
            </a:extLst>
          </p:cNvPr>
          <p:cNvSpPr/>
          <p:nvPr/>
        </p:nvSpPr>
        <p:spPr>
          <a:xfrm>
            <a:off x="11315700" y="3257687"/>
            <a:ext cx="217488" cy="217488"/>
          </a:xfrm>
          <a:prstGeom prst="ellipse">
            <a:avLst/>
          </a:prstGeom>
          <a:solidFill>
            <a:srgbClr val="5B8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347164" y="4235133"/>
            <a:ext cx="260905" cy="260905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 w="6350">
            <a:solidFill>
              <a:schemeClr val="bg2"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906909" y="5155968"/>
            <a:ext cx="9501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UID:999999999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990954" y="5108812"/>
            <a:ext cx="273343" cy="106243"/>
          </a:xfrm>
          <a:prstGeom prst="roundRect">
            <a:avLst/>
          </a:prstGeom>
          <a:solidFill>
            <a:srgbClr val="E1D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rgbClr val="6A6765"/>
                </a:solidFill>
              </a:rPr>
              <a:t>Enter</a:t>
            </a:r>
            <a:endParaRPr lang="ko-KR" altLang="en-US" sz="700" dirty="0">
              <a:solidFill>
                <a:srgbClr val="6A6765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811149" y="5108812"/>
            <a:ext cx="146614" cy="106243"/>
            <a:chOff x="4811149" y="5004038"/>
            <a:chExt cx="146614" cy="10624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11149" y="5004038"/>
              <a:ext cx="146614" cy="106243"/>
            </a:xfrm>
            <a:prstGeom prst="roundRect">
              <a:avLst/>
            </a:prstGeom>
            <a:solidFill>
              <a:srgbClr val="E1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836451" y="5015917"/>
              <a:ext cx="95421" cy="81608"/>
              <a:chOff x="4836451" y="5015917"/>
              <a:chExt cx="95421" cy="81608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4841226" y="5015917"/>
                <a:ext cx="90646" cy="59087"/>
              </a:xfrm>
              <a:prstGeom prst="ellipse">
                <a:avLst/>
              </a:prstGeom>
              <a:solidFill>
                <a:srgbClr val="6A70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rot="12600000">
                <a:off x="4836451" y="5051806"/>
                <a:ext cx="55893" cy="45719"/>
              </a:xfrm>
              <a:prstGeom prst="triangle">
                <a:avLst/>
              </a:prstGeom>
              <a:solidFill>
                <a:srgbClr val="6A70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10902736" y="2187848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001658" y="2511181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001658" y="2865742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001658" y="3227527"/>
            <a:ext cx="386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</a:rPr>
              <a:t>각청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634029" y="3257687"/>
            <a:ext cx="190330" cy="190330"/>
          </a:xfrm>
          <a:prstGeom prst="ellipse">
            <a:avLst/>
          </a:prstGeom>
          <a:solidFill>
            <a:srgbClr val="1D9876"/>
          </a:solidFill>
          <a:ln>
            <a:solidFill>
              <a:srgbClr val="2BBB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601893" y="11611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5030332" y="12270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5461863" y="116090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7" name="타원 56"/>
          <p:cNvSpPr/>
          <p:nvPr/>
        </p:nvSpPr>
        <p:spPr>
          <a:xfrm>
            <a:off x="10003322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9507929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9" name="타원 58"/>
          <p:cNvSpPr/>
          <p:nvPr/>
        </p:nvSpPr>
        <p:spPr>
          <a:xfrm>
            <a:off x="10325152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10628336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61" name="타원 60"/>
          <p:cNvSpPr/>
          <p:nvPr/>
        </p:nvSpPr>
        <p:spPr>
          <a:xfrm>
            <a:off x="11022164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62" name="타원 61"/>
          <p:cNvSpPr/>
          <p:nvPr/>
        </p:nvSpPr>
        <p:spPr>
          <a:xfrm>
            <a:off x="11396135" y="115275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63" name="타원 62"/>
          <p:cNvSpPr/>
          <p:nvPr/>
        </p:nvSpPr>
        <p:spPr>
          <a:xfrm>
            <a:off x="4563228" y="175461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64" name="타원 63"/>
          <p:cNvSpPr/>
          <p:nvPr/>
        </p:nvSpPr>
        <p:spPr>
          <a:xfrm>
            <a:off x="10447351" y="2048289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65" name="타원 64"/>
          <p:cNvSpPr/>
          <p:nvPr/>
        </p:nvSpPr>
        <p:spPr>
          <a:xfrm>
            <a:off x="4619148" y="487621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7196833" y="4787619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10639700" y="4766915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11183943" y="408053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16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11183943" y="459207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17</a:t>
            </a:r>
            <a:endParaRPr lang="ko-KR" altLang="en-US" sz="1200" dirty="0"/>
          </a:p>
        </p:txBody>
      </p:sp>
      <p:sp>
        <p:nvSpPr>
          <p:cNvPr id="71" name="타원 70"/>
          <p:cNvSpPr/>
          <p:nvPr/>
        </p:nvSpPr>
        <p:spPr>
          <a:xfrm>
            <a:off x="10639223" y="5145669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18</a:t>
            </a:r>
          </a:p>
        </p:txBody>
      </p:sp>
      <p:sp>
        <p:nvSpPr>
          <p:cNvPr id="72" name="타원 71"/>
          <p:cNvSpPr/>
          <p:nvPr/>
        </p:nvSpPr>
        <p:spPr>
          <a:xfrm>
            <a:off x="5823846" y="116090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2938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66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39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885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75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공식 커뮤니티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8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피드백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41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70484" y="1271587"/>
            <a:ext cx="339666" cy="4035938"/>
          </a:xfrm>
          <a:prstGeom prst="rect">
            <a:avLst/>
          </a:prstGeom>
          <a:solidFill>
            <a:srgbClr val="4E5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10150" y="1271587"/>
            <a:ext cx="2543175" cy="4035938"/>
          </a:xfrm>
          <a:prstGeom prst="rect">
            <a:avLst/>
          </a:prstGeom>
          <a:solidFill>
            <a:srgbClr val="B9A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10150" y="1309688"/>
            <a:ext cx="2543175" cy="1182687"/>
          </a:xfrm>
          <a:prstGeom prst="rect">
            <a:avLst/>
          </a:prstGeom>
          <a:solidFill>
            <a:srgbClr val="6B6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뒤로 가기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아이콘 변경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프로필 영역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프로필 수정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5. </a:t>
            </a:r>
            <a:r>
              <a:rPr lang="ko-KR" altLang="en-US" dirty="0"/>
              <a:t>카메라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상점 버튼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1498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상점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340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파티</a:t>
            </a:r>
            <a:endParaRPr lang="en-US" altLang="ko-KR" sz="1100" dirty="0"/>
          </a:p>
          <a:p>
            <a:pPr algn="ctr"/>
            <a:r>
              <a:rPr lang="ko-KR" altLang="en-US" sz="1100" dirty="0"/>
              <a:t>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9610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업적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15075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친구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498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도감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40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 도감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9610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배낭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15075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98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임무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340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9610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모험</a:t>
            </a:r>
            <a:endParaRPr lang="en-US" altLang="ko-KR" sz="1100" dirty="0"/>
          </a:p>
          <a:p>
            <a:pPr algn="ctr"/>
            <a:r>
              <a:rPr lang="ko-KR" altLang="en-US" sz="1100" dirty="0"/>
              <a:t>핸드북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315075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이벤트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498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7340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89610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공식 커뮤니티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315075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다인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49850" y="4714337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/>
              <a:t>피드백</a:t>
            </a:r>
          </a:p>
        </p:txBody>
      </p:sp>
      <p:sp>
        <p:nvSpPr>
          <p:cNvPr id="21" name="타원 20"/>
          <p:cNvSpPr/>
          <p:nvPr/>
        </p:nvSpPr>
        <p:spPr>
          <a:xfrm>
            <a:off x="5213350" y="1422400"/>
            <a:ext cx="457200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49925" y="1378034"/>
            <a:ext cx="1416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아이디아이디아이디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283450" y="1425617"/>
            <a:ext cx="146050" cy="146050"/>
          </a:xfrm>
          <a:prstGeom prst="round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53100" y="1587500"/>
            <a:ext cx="1498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chemeClr val="bg1">
                    <a:lumMod val="65000"/>
                  </a:schemeClr>
                </a:solidFill>
              </a:rPr>
              <a:t>자기 소개 </a:t>
            </a:r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출력란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46750" y="1828800"/>
            <a:ext cx="1682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모험 등급                        </a:t>
            </a:r>
            <a:r>
              <a:rPr lang="en-US" altLang="ko-KR" sz="800" dirty="0">
                <a:solidFill>
                  <a:schemeClr val="bg1"/>
                </a:solidFill>
              </a:rPr>
              <a:t>999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95875" y="2005525"/>
            <a:ext cx="692150" cy="77628"/>
          </a:xfrm>
          <a:prstGeom prst="roundRect">
            <a:avLst>
              <a:gd name="adj" fmla="val 50000"/>
            </a:avLst>
          </a:prstGeom>
          <a:solidFill>
            <a:srgbClr val="4E566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UID  99999999</a:t>
            </a:r>
            <a:endParaRPr lang="ko-KR" altLang="en-US" sz="700" dirty="0"/>
          </a:p>
        </p:txBody>
      </p:sp>
      <p:sp>
        <p:nvSpPr>
          <p:cNvPr id="27" name="직사각형 26"/>
          <p:cNvSpPr/>
          <p:nvPr/>
        </p:nvSpPr>
        <p:spPr>
          <a:xfrm>
            <a:off x="5989500" y="2109139"/>
            <a:ext cx="1440000" cy="36000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989500" y="2019016"/>
            <a:ext cx="144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" dirty="0">
                <a:solidFill>
                  <a:srgbClr val="ECE5D8"/>
                </a:solidFill>
              </a:rPr>
              <a:t>모험 경력                           </a:t>
            </a:r>
            <a:r>
              <a:rPr lang="en-US" altLang="ko-KR" sz="500" dirty="0">
                <a:solidFill>
                  <a:srgbClr val="ECE5D8"/>
                </a:solidFill>
              </a:rPr>
              <a:t>9999999 / 9999999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41207" y="2181565"/>
            <a:ext cx="144224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rgbClr val="ECE5D8"/>
                </a:solidFill>
              </a:rPr>
              <a:t>월드 레벨                               </a:t>
            </a:r>
            <a:r>
              <a:rPr lang="en-US" altLang="ko-KR" sz="700" dirty="0">
                <a:solidFill>
                  <a:srgbClr val="ECE5D8"/>
                </a:solidFill>
              </a:rPr>
              <a:t>7</a:t>
            </a:r>
            <a:endParaRPr lang="ko-KR" altLang="en-US" sz="700" dirty="0">
              <a:solidFill>
                <a:srgbClr val="ECE5D8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308053" y="2182505"/>
            <a:ext cx="106782" cy="106782"/>
          </a:xfrm>
          <a:prstGeom prst="ellipse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851128" y="2339601"/>
            <a:ext cx="159704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</a:rPr>
              <a:t>생일                                       </a:t>
            </a:r>
            <a:r>
              <a:rPr lang="en-US" altLang="ko-KR" sz="600" dirty="0">
                <a:solidFill>
                  <a:schemeClr val="bg1"/>
                </a:solidFill>
              </a:rPr>
              <a:t>12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31</a:t>
            </a:r>
            <a:r>
              <a:rPr lang="ko-KR" altLang="en-US" sz="6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2" name="타원 31"/>
          <p:cNvSpPr/>
          <p:nvPr/>
        </p:nvSpPr>
        <p:spPr>
          <a:xfrm>
            <a:off x="4743450" y="1343850"/>
            <a:ext cx="209550" cy="209550"/>
          </a:xfrm>
          <a:prstGeom prst="ellipse">
            <a:avLst/>
          </a:prstGeom>
          <a:solidFill>
            <a:srgbClr val="ECE5D8"/>
          </a:solidFill>
          <a:ln>
            <a:solidFill>
              <a:srgbClr val="95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33925" y="260853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33925" y="302656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737100" y="344352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37100" y="383143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43450" y="4219335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743450" y="499514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844976" y="2026842"/>
            <a:ext cx="117871" cy="117871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6018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5" name="타원 44"/>
          <p:cNvSpPr/>
          <p:nvPr/>
        </p:nvSpPr>
        <p:spPr>
          <a:xfrm>
            <a:off x="5133975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6" name="타원 45"/>
          <p:cNvSpPr/>
          <p:nvPr/>
        </p:nvSpPr>
        <p:spPr>
          <a:xfrm>
            <a:off x="570885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7" name="타원 46"/>
          <p:cNvSpPr/>
          <p:nvPr/>
        </p:nvSpPr>
        <p:spPr>
          <a:xfrm>
            <a:off x="71135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8" name="타원 47"/>
          <p:cNvSpPr/>
          <p:nvPr/>
        </p:nvSpPr>
        <p:spPr>
          <a:xfrm>
            <a:off x="5070082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9" name="타원 48"/>
          <p:cNvSpPr/>
          <p:nvPr/>
        </p:nvSpPr>
        <p:spPr>
          <a:xfrm>
            <a:off x="4536931" y="247678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0" name="타원 49"/>
          <p:cNvSpPr/>
          <p:nvPr/>
        </p:nvSpPr>
        <p:spPr>
          <a:xfrm>
            <a:off x="5679774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1" name="타원 50"/>
          <p:cNvSpPr/>
          <p:nvPr/>
        </p:nvSpPr>
        <p:spPr>
          <a:xfrm>
            <a:off x="624840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686679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53" name="타원 52"/>
          <p:cNvSpPr/>
          <p:nvPr/>
        </p:nvSpPr>
        <p:spPr>
          <a:xfrm>
            <a:off x="5070082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54" name="타원 53"/>
          <p:cNvSpPr/>
          <p:nvPr/>
        </p:nvSpPr>
        <p:spPr>
          <a:xfrm>
            <a:off x="5679774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624840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686679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sp>
        <p:nvSpPr>
          <p:cNvPr id="57" name="타원 56"/>
          <p:cNvSpPr/>
          <p:nvPr/>
        </p:nvSpPr>
        <p:spPr>
          <a:xfrm>
            <a:off x="5070082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16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5679774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17</a:t>
            </a:r>
            <a:endParaRPr lang="ko-KR" altLang="en-US" sz="1200" dirty="0"/>
          </a:p>
        </p:txBody>
      </p:sp>
      <p:sp>
        <p:nvSpPr>
          <p:cNvPr id="59" name="타원 58"/>
          <p:cNvSpPr/>
          <p:nvPr/>
        </p:nvSpPr>
        <p:spPr>
          <a:xfrm>
            <a:off x="624840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18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686679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19</a:t>
            </a:r>
            <a:endParaRPr lang="ko-KR" altLang="en-US" sz="1200" dirty="0"/>
          </a:p>
        </p:txBody>
      </p:sp>
      <p:sp>
        <p:nvSpPr>
          <p:cNvPr id="61" name="타원 60"/>
          <p:cNvSpPr/>
          <p:nvPr/>
        </p:nvSpPr>
        <p:spPr>
          <a:xfrm>
            <a:off x="5070082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21</a:t>
            </a:r>
            <a:endParaRPr lang="ko-KR" altLang="en-US" sz="1200" dirty="0"/>
          </a:p>
        </p:txBody>
      </p:sp>
      <p:sp>
        <p:nvSpPr>
          <p:cNvPr id="62" name="타원 61"/>
          <p:cNvSpPr/>
          <p:nvPr/>
        </p:nvSpPr>
        <p:spPr>
          <a:xfrm>
            <a:off x="5679774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22</a:t>
            </a:r>
            <a:endParaRPr lang="ko-KR" altLang="en-US" sz="1200" dirty="0"/>
          </a:p>
        </p:txBody>
      </p:sp>
      <p:sp>
        <p:nvSpPr>
          <p:cNvPr id="63" name="타원 62"/>
          <p:cNvSpPr/>
          <p:nvPr/>
        </p:nvSpPr>
        <p:spPr>
          <a:xfrm>
            <a:off x="624840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23</a:t>
            </a:r>
            <a:endParaRPr lang="ko-KR" altLang="en-US" sz="1200" dirty="0"/>
          </a:p>
        </p:txBody>
      </p:sp>
      <p:sp>
        <p:nvSpPr>
          <p:cNvPr id="64" name="타원 63"/>
          <p:cNvSpPr/>
          <p:nvPr/>
        </p:nvSpPr>
        <p:spPr>
          <a:xfrm>
            <a:off x="686679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24</a:t>
            </a:r>
            <a:endParaRPr lang="ko-KR" altLang="en-US" sz="1200" dirty="0"/>
          </a:p>
        </p:txBody>
      </p:sp>
      <p:sp>
        <p:nvSpPr>
          <p:cNvPr id="65" name="타원 64"/>
          <p:cNvSpPr/>
          <p:nvPr/>
        </p:nvSpPr>
        <p:spPr>
          <a:xfrm>
            <a:off x="5070082" y="46482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26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4536931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4537146" y="34360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4537586" y="380973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20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4536931" y="420358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25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4536931" y="495488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1097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70484" y="1271587"/>
            <a:ext cx="339666" cy="4035938"/>
          </a:xfrm>
          <a:prstGeom prst="rect">
            <a:avLst/>
          </a:prstGeom>
          <a:solidFill>
            <a:srgbClr val="4E5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10150" y="1271587"/>
            <a:ext cx="2543175" cy="4035938"/>
          </a:xfrm>
          <a:prstGeom prst="rect">
            <a:avLst/>
          </a:prstGeom>
          <a:solidFill>
            <a:srgbClr val="B9A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10150" y="1309688"/>
            <a:ext cx="2543175" cy="1182687"/>
          </a:xfrm>
          <a:prstGeom prst="rect">
            <a:avLst/>
          </a:prstGeom>
          <a:solidFill>
            <a:srgbClr val="6B6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파티 설정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8. </a:t>
            </a:r>
            <a:r>
              <a:rPr lang="ko-KR" altLang="en-US" dirty="0"/>
              <a:t>친구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9. </a:t>
            </a:r>
            <a:r>
              <a:rPr lang="ko-KR" altLang="en-US" dirty="0"/>
              <a:t>업적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10. </a:t>
            </a:r>
            <a:r>
              <a:rPr lang="ko-KR" altLang="en-US" dirty="0"/>
              <a:t>공지 사항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11. </a:t>
            </a:r>
            <a:r>
              <a:rPr lang="ko-KR" altLang="en-US" dirty="0"/>
              <a:t>도감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12. </a:t>
            </a:r>
            <a:r>
              <a:rPr lang="ko-KR" altLang="en-US" dirty="0"/>
              <a:t>캐릭터 도감 버튼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1498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상점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340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파티</a:t>
            </a:r>
            <a:endParaRPr lang="en-US" altLang="ko-KR" sz="1100" dirty="0"/>
          </a:p>
          <a:p>
            <a:pPr algn="ctr"/>
            <a:r>
              <a:rPr lang="ko-KR" altLang="en-US" sz="1100" dirty="0"/>
              <a:t>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9610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업적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15075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친구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498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도감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40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 도감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9610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배낭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15075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98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임무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340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9610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모험</a:t>
            </a:r>
            <a:endParaRPr lang="en-US" altLang="ko-KR" sz="1100" dirty="0"/>
          </a:p>
          <a:p>
            <a:pPr algn="ctr"/>
            <a:r>
              <a:rPr lang="ko-KR" altLang="en-US" sz="1100" dirty="0"/>
              <a:t>핸드북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315075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이벤트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498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7340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89610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공식 커뮤니티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315075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다인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49850" y="4714337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/>
              <a:t>피드백</a:t>
            </a:r>
          </a:p>
        </p:txBody>
      </p:sp>
      <p:sp>
        <p:nvSpPr>
          <p:cNvPr id="21" name="타원 20"/>
          <p:cNvSpPr/>
          <p:nvPr/>
        </p:nvSpPr>
        <p:spPr>
          <a:xfrm>
            <a:off x="5213350" y="1422400"/>
            <a:ext cx="457200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49925" y="1378034"/>
            <a:ext cx="1416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아이디아이디아이디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283450" y="1425617"/>
            <a:ext cx="146050" cy="146050"/>
          </a:xfrm>
          <a:prstGeom prst="round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53100" y="1587500"/>
            <a:ext cx="1498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chemeClr val="bg1">
                    <a:lumMod val="65000"/>
                  </a:schemeClr>
                </a:solidFill>
              </a:rPr>
              <a:t>자기 소개 </a:t>
            </a:r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출력란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46750" y="1828800"/>
            <a:ext cx="1682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모험 등급                        </a:t>
            </a:r>
            <a:r>
              <a:rPr lang="en-US" altLang="ko-KR" sz="800" dirty="0">
                <a:solidFill>
                  <a:schemeClr val="bg1"/>
                </a:solidFill>
              </a:rPr>
              <a:t>999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95875" y="2005525"/>
            <a:ext cx="692150" cy="77628"/>
          </a:xfrm>
          <a:prstGeom prst="roundRect">
            <a:avLst>
              <a:gd name="adj" fmla="val 50000"/>
            </a:avLst>
          </a:prstGeom>
          <a:solidFill>
            <a:srgbClr val="4E566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UID  99999999</a:t>
            </a:r>
            <a:endParaRPr lang="ko-KR" altLang="en-US" sz="700" dirty="0"/>
          </a:p>
        </p:txBody>
      </p:sp>
      <p:sp>
        <p:nvSpPr>
          <p:cNvPr id="27" name="직사각형 26"/>
          <p:cNvSpPr/>
          <p:nvPr/>
        </p:nvSpPr>
        <p:spPr>
          <a:xfrm>
            <a:off x="5989500" y="2109139"/>
            <a:ext cx="1440000" cy="36000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989500" y="2019016"/>
            <a:ext cx="144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" dirty="0">
                <a:solidFill>
                  <a:srgbClr val="ECE5D8"/>
                </a:solidFill>
              </a:rPr>
              <a:t>모험 경력                           </a:t>
            </a:r>
            <a:r>
              <a:rPr lang="en-US" altLang="ko-KR" sz="500" dirty="0">
                <a:solidFill>
                  <a:srgbClr val="ECE5D8"/>
                </a:solidFill>
              </a:rPr>
              <a:t>9999999 / 9999999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41207" y="2181565"/>
            <a:ext cx="144224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rgbClr val="ECE5D8"/>
                </a:solidFill>
              </a:rPr>
              <a:t>월드 레벨                               </a:t>
            </a:r>
            <a:r>
              <a:rPr lang="en-US" altLang="ko-KR" sz="700" dirty="0">
                <a:solidFill>
                  <a:srgbClr val="ECE5D8"/>
                </a:solidFill>
              </a:rPr>
              <a:t>7</a:t>
            </a:r>
            <a:endParaRPr lang="ko-KR" altLang="en-US" sz="700" dirty="0">
              <a:solidFill>
                <a:srgbClr val="ECE5D8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308053" y="2182505"/>
            <a:ext cx="106782" cy="106782"/>
          </a:xfrm>
          <a:prstGeom prst="ellipse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851128" y="2339601"/>
            <a:ext cx="159704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</a:rPr>
              <a:t>생일                                       </a:t>
            </a:r>
            <a:r>
              <a:rPr lang="en-US" altLang="ko-KR" sz="600" dirty="0">
                <a:solidFill>
                  <a:schemeClr val="bg1"/>
                </a:solidFill>
              </a:rPr>
              <a:t>12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31</a:t>
            </a:r>
            <a:r>
              <a:rPr lang="ko-KR" altLang="en-US" sz="6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2" name="타원 31"/>
          <p:cNvSpPr/>
          <p:nvPr/>
        </p:nvSpPr>
        <p:spPr>
          <a:xfrm>
            <a:off x="4743450" y="1343850"/>
            <a:ext cx="209550" cy="209550"/>
          </a:xfrm>
          <a:prstGeom prst="ellipse">
            <a:avLst/>
          </a:prstGeom>
          <a:solidFill>
            <a:srgbClr val="ECE5D8"/>
          </a:solidFill>
          <a:ln>
            <a:solidFill>
              <a:srgbClr val="95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33925" y="260853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33925" y="302656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737100" y="344352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37100" y="383143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43450" y="4219335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743450" y="499514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844976" y="2026842"/>
            <a:ext cx="117871" cy="117871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6018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5" name="타원 44"/>
          <p:cNvSpPr/>
          <p:nvPr/>
        </p:nvSpPr>
        <p:spPr>
          <a:xfrm>
            <a:off x="5133975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6" name="타원 45"/>
          <p:cNvSpPr/>
          <p:nvPr/>
        </p:nvSpPr>
        <p:spPr>
          <a:xfrm>
            <a:off x="570885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7" name="타원 46"/>
          <p:cNvSpPr/>
          <p:nvPr/>
        </p:nvSpPr>
        <p:spPr>
          <a:xfrm>
            <a:off x="71135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8" name="타원 47"/>
          <p:cNvSpPr/>
          <p:nvPr/>
        </p:nvSpPr>
        <p:spPr>
          <a:xfrm>
            <a:off x="5070082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9" name="타원 48"/>
          <p:cNvSpPr/>
          <p:nvPr/>
        </p:nvSpPr>
        <p:spPr>
          <a:xfrm>
            <a:off x="4536931" y="247678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0" name="타원 49"/>
          <p:cNvSpPr/>
          <p:nvPr/>
        </p:nvSpPr>
        <p:spPr>
          <a:xfrm>
            <a:off x="5679774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1" name="타원 50"/>
          <p:cNvSpPr/>
          <p:nvPr/>
        </p:nvSpPr>
        <p:spPr>
          <a:xfrm>
            <a:off x="624840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686679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53" name="타원 52"/>
          <p:cNvSpPr/>
          <p:nvPr/>
        </p:nvSpPr>
        <p:spPr>
          <a:xfrm>
            <a:off x="5070082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54" name="타원 53"/>
          <p:cNvSpPr/>
          <p:nvPr/>
        </p:nvSpPr>
        <p:spPr>
          <a:xfrm>
            <a:off x="5679774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624840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686679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sp>
        <p:nvSpPr>
          <p:cNvPr id="57" name="타원 56"/>
          <p:cNvSpPr/>
          <p:nvPr/>
        </p:nvSpPr>
        <p:spPr>
          <a:xfrm>
            <a:off x="5070082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16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5679774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17</a:t>
            </a:r>
            <a:endParaRPr lang="ko-KR" altLang="en-US" sz="1200" dirty="0"/>
          </a:p>
        </p:txBody>
      </p:sp>
      <p:sp>
        <p:nvSpPr>
          <p:cNvPr id="59" name="타원 58"/>
          <p:cNvSpPr/>
          <p:nvPr/>
        </p:nvSpPr>
        <p:spPr>
          <a:xfrm>
            <a:off x="624840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18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686679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19</a:t>
            </a:r>
            <a:endParaRPr lang="ko-KR" altLang="en-US" sz="1200" dirty="0"/>
          </a:p>
        </p:txBody>
      </p:sp>
      <p:sp>
        <p:nvSpPr>
          <p:cNvPr id="61" name="타원 60"/>
          <p:cNvSpPr/>
          <p:nvPr/>
        </p:nvSpPr>
        <p:spPr>
          <a:xfrm>
            <a:off x="5070082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21</a:t>
            </a:r>
            <a:endParaRPr lang="ko-KR" altLang="en-US" sz="1200" dirty="0"/>
          </a:p>
        </p:txBody>
      </p:sp>
      <p:sp>
        <p:nvSpPr>
          <p:cNvPr id="62" name="타원 61"/>
          <p:cNvSpPr/>
          <p:nvPr/>
        </p:nvSpPr>
        <p:spPr>
          <a:xfrm>
            <a:off x="5679774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22</a:t>
            </a:r>
            <a:endParaRPr lang="ko-KR" altLang="en-US" sz="1200" dirty="0"/>
          </a:p>
        </p:txBody>
      </p:sp>
      <p:sp>
        <p:nvSpPr>
          <p:cNvPr id="63" name="타원 62"/>
          <p:cNvSpPr/>
          <p:nvPr/>
        </p:nvSpPr>
        <p:spPr>
          <a:xfrm>
            <a:off x="624840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23</a:t>
            </a:r>
            <a:endParaRPr lang="ko-KR" altLang="en-US" sz="1200" dirty="0"/>
          </a:p>
        </p:txBody>
      </p:sp>
      <p:sp>
        <p:nvSpPr>
          <p:cNvPr id="64" name="타원 63"/>
          <p:cNvSpPr/>
          <p:nvPr/>
        </p:nvSpPr>
        <p:spPr>
          <a:xfrm>
            <a:off x="686679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24</a:t>
            </a:r>
            <a:endParaRPr lang="ko-KR" altLang="en-US" sz="1200" dirty="0"/>
          </a:p>
        </p:txBody>
      </p:sp>
      <p:sp>
        <p:nvSpPr>
          <p:cNvPr id="65" name="타원 64"/>
          <p:cNvSpPr/>
          <p:nvPr/>
        </p:nvSpPr>
        <p:spPr>
          <a:xfrm>
            <a:off x="5070082" y="46482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26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4536931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4537146" y="34360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4537586" y="380973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20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4536931" y="420358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25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4536931" y="495488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4577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70484" y="1271587"/>
            <a:ext cx="339666" cy="4035938"/>
          </a:xfrm>
          <a:prstGeom prst="rect">
            <a:avLst/>
          </a:prstGeom>
          <a:solidFill>
            <a:srgbClr val="4E5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10150" y="1271587"/>
            <a:ext cx="2543175" cy="4035938"/>
          </a:xfrm>
          <a:prstGeom prst="rect">
            <a:avLst/>
          </a:prstGeom>
          <a:solidFill>
            <a:srgbClr val="B9A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10150" y="1309688"/>
            <a:ext cx="2543175" cy="1182687"/>
          </a:xfrm>
          <a:prstGeom prst="rect">
            <a:avLst/>
          </a:prstGeom>
          <a:solidFill>
            <a:srgbClr val="6B6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파티 설정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8. </a:t>
            </a:r>
            <a:r>
              <a:rPr lang="ko-KR" altLang="en-US" dirty="0"/>
              <a:t>친구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9. </a:t>
            </a:r>
            <a:r>
              <a:rPr lang="ko-KR" altLang="en-US" dirty="0"/>
              <a:t>업적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10. </a:t>
            </a:r>
            <a:r>
              <a:rPr lang="ko-KR" altLang="en-US" dirty="0"/>
              <a:t>공지 사항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11. </a:t>
            </a:r>
            <a:r>
              <a:rPr lang="ko-KR" altLang="en-US" dirty="0"/>
              <a:t>도감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12. </a:t>
            </a:r>
            <a:r>
              <a:rPr lang="ko-KR" altLang="en-US" dirty="0"/>
              <a:t>캐릭터 도감 버튼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1498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상점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340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파티</a:t>
            </a:r>
            <a:endParaRPr lang="en-US" altLang="ko-KR" sz="1100" dirty="0"/>
          </a:p>
          <a:p>
            <a:pPr algn="ctr"/>
            <a:r>
              <a:rPr lang="ko-KR" altLang="en-US" sz="1100" dirty="0"/>
              <a:t>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9610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업적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15075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친구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498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도감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40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 도감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9610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배낭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15075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98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임무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340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9610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모험</a:t>
            </a:r>
            <a:endParaRPr lang="en-US" altLang="ko-KR" sz="1100" dirty="0"/>
          </a:p>
          <a:p>
            <a:pPr algn="ctr"/>
            <a:r>
              <a:rPr lang="ko-KR" altLang="en-US" sz="1100" dirty="0"/>
              <a:t>핸드북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315075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이벤트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498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7340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89610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공식 커뮤니티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315075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다인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49850" y="4714337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/>
              <a:t>피드백</a:t>
            </a:r>
          </a:p>
        </p:txBody>
      </p:sp>
      <p:sp>
        <p:nvSpPr>
          <p:cNvPr id="21" name="타원 20"/>
          <p:cNvSpPr/>
          <p:nvPr/>
        </p:nvSpPr>
        <p:spPr>
          <a:xfrm>
            <a:off x="5213350" y="1422400"/>
            <a:ext cx="457200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49925" y="1378034"/>
            <a:ext cx="1416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아이디아이디아이디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283450" y="1425617"/>
            <a:ext cx="146050" cy="146050"/>
          </a:xfrm>
          <a:prstGeom prst="round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53100" y="1587500"/>
            <a:ext cx="1498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chemeClr val="bg1">
                    <a:lumMod val="65000"/>
                  </a:schemeClr>
                </a:solidFill>
              </a:rPr>
              <a:t>자기 소개 </a:t>
            </a:r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출력란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46750" y="1828800"/>
            <a:ext cx="1682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모험 등급                        </a:t>
            </a:r>
            <a:r>
              <a:rPr lang="en-US" altLang="ko-KR" sz="800" dirty="0">
                <a:solidFill>
                  <a:schemeClr val="bg1"/>
                </a:solidFill>
              </a:rPr>
              <a:t>999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95875" y="2005525"/>
            <a:ext cx="692150" cy="77628"/>
          </a:xfrm>
          <a:prstGeom prst="roundRect">
            <a:avLst>
              <a:gd name="adj" fmla="val 50000"/>
            </a:avLst>
          </a:prstGeom>
          <a:solidFill>
            <a:srgbClr val="4E566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UID  99999999</a:t>
            </a:r>
            <a:endParaRPr lang="ko-KR" altLang="en-US" sz="700" dirty="0"/>
          </a:p>
        </p:txBody>
      </p:sp>
      <p:sp>
        <p:nvSpPr>
          <p:cNvPr id="27" name="직사각형 26"/>
          <p:cNvSpPr/>
          <p:nvPr/>
        </p:nvSpPr>
        <p:spPr>
          <a:xfrm>
            <a:off x="5989500" y="2109139"/>
            <a:ext cx="1440000" cy="36000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989500" y="2019016"/>
            <a:ext cx="144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" dirty="0">
                <a:solidFill>
                  <a:srgbClr val="ECE5D8"/>
                </a:solidFill>
              </a:rPr>
              <a:t>모험 경력                           </a:t>
            </a:r>
            <a:r>
              <a:rPr lang="en-US" altLang="ko-KR" sz="500" dirty="0">
                <a:solidFill>
                  <a:srgbClr val="ECE5D8"/>
                </a:solidFill>
              </a:rPr>
              <a:t>9999999 / 9999999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41207" y="2181565"/>
            <a:ext cx="144224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rgbClr val="ECE5D8"/>
                </a:solidFill>
              </a:rPr>
              <a:t>월드 레벨                               </a:t>
            </a:r>
            <a:r>
              <a:rPr lang="en-US" altLang="ko-KR" sz="700" dirty="0">
                <a:solidFill>
                  <a:srgbClr val="ECE5D8"/>
                </a:solidFill>
              </a:rPr>
              <a:t>7</a:t>
            </a:r>
            <a:endParaRPr lang="ko-KR" altLang="en-US" sz="700" dirty="0">
              <a:solidFill>
                <a:srgbClr val="ECE5D8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308053" y="2182505"/>
            <a:ext cx="106782" cy="106782"/>
          </a:xfrm>
          <a:prstGeom prst="ellipse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851128" y="2339601"/>
            <a:ext cx="159704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</a:rPr>
              <a:t>생일                                       </a:t>
            </a:r>
            <a:r>
              <a:rPr lang="en-US" altLang="ko-KR" sz="600" dirty="0">
                <a:solidFill>
                  <a:schemeClr val="bg1"/>
                </a:solidFill>
              </a:rPr>
              <a:t>12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31</a:t>
            </a:r>
            <a:r>
              <a:rPr lang="ko-KR" altLang="en-US" sz="6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2" name="타원 31"/>
          <p:cNvSpPr/>
          <p:nvPr/>
        </p:nvSpPr>
        <p:spPr>
          <a:xfrm>
            <a:off x="4743450" y="1343850"/>
            <a:ext cx="209550" cy="209550"/>
          </a:xfrm>
          <a:prstGeom prst="ellipse">
            <a:avLst/>
          </a:prstGeom>
          <a:solidFill>
            <a:srgbClr val="ECE5D8"/>
          </a:solidFill>
          <a:ln>
            <a:solidFill>
              <a:srgbClr val="95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33925" y="260853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33925" y="302656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737100" y="344352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37100" y="383143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43450" y="4219335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743450" y="499514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844976" y="2026842"/>
            <a:ext cx="117871" cy="117871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6018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5" name="타원 44"/>
          <p:cNvSpPr/>
          <p:nvPr/>
        </p:nvSpPr>
        <p:spPr>
          <a:xfrm>
            <a:off x="5133975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6" name="타원 45"/>
          <p:cNvSpPr/>
          <p:nvPr/>
        </p:nvSpPr>
        <p:spPr>
          <a:xfrm>
            <a:off x="570885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7" name="타원 46"/>
          <p:cNvSpPr/>
          <p:nvPr/>
        </p:nvSpPr>
        <p:spPr>
          <a:xfrm>
            <a:off x="71135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8" name="타원 47"/>
          <p:cNvSpPr/>
          <p:nvPr/>
        </p:nvSpPr>
        <p:spPr>
          <a:xfrm>
            <a:off x="5070082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9" name="타원 48"/>
          <p:cNvSpPr/>
          <p:nvPr/>
        </p:nvSpPr>
        <p:spPr>
          <a:xfrm>
            <a:off x="4536931" y="247678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0" name="타원 49"/>
          <p:cNvSpPr/>
          <p:nvPr/>
        </p:nvSpPr>
        <p:spPr>
          <a:xfrm>
            <a:off x="5679774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1" name="타원 50"/>
          <p:cNvSpPr/>
          <p:nvPr/>
        </p:nvSpPr>
        <p:spPr>
          <a:xfrm>
            <a:off x="624840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686679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53" name="타원 52"/>
          <p:cNvSpPr/>
          <p:nvPr/>
        </p:nvSpPr>
        <p:spPr>
          <a:xfrm>
            <a:off x="5070082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54" name="타원 53"/>
          <p:cNvSpPr/>
          <p:nvPr/>
        </p:nvSpPr>
        <p:spPr>
          <a:xfrm>
            <a:off x="5679774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624840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686679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sp>
        <p:nvSpPr>
          <p:cNvPr id="57" name="타원 56"/>
          <p:cNvSpPr/>
          <p:nvPr/>
        </p:nvSpPr>
        <p:spPr>
          <a:xfrm>
            <a:off x="5070082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16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5679774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17</a:t>
            </a:r>
            <a:endParaRPr lang="ko-KR" altLang="en-US" sz="1200" dirty="0"/>
          </a:p>
        </p:txBody>
      </p:sp>
      <p:sp>
        <p:nvSpPr>
          <p:cNvPr id="59" name="타원 58"/>
          <p:cNvSpPr/>
          <p:nvPr/>
        </p:nvSpPr>
        <p:spPr>
          <a:xfrm>
            <a:off x="624840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18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686679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19</a:t>
            </a:r>
            <a:endParaRPr lang="ko-KR" altLang="en-US" sz="1200" dirty="0"/>
          </a:p>
        </p:txBody>
      </p:sp>
      <p:sp>
        <p:nvSpPr>
          <p:cNvPr id="61" name="타원 60"/>
          <p:cNvSpPr/>
          <p:nvPr/>
        </p:nvSpPr>
        <p:spPr>
          <a:xfrm>
            <a:off x="5070082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21</a:t>
            </a:r>
            <a:endParaRPr lang="ko-KR" altLang="en-US" sz="1200" dirty="0"/>
          </a:p>
        </p:txBody>
      </p:sp>
      <p:sp>
        <p:nvSpPr>
          <p:cNvPr id="62" name="타원 61"/>
          <p:cNvSpPr/>
          <p:nvPr/>
        </p:nvSpPr>
        <p:spPr>
          <a:xfrm>
            <a:off x="5679774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22</a:t>
            </a:r>
            <a:endParaRPr lang="ko-KR" altLang="en-US" sz="1200" dirty="0"/>
          </a:p>
        </p:txBody>
      </p:sp>
      <p:sp>
        <p:nvSpPr>
          <p:cNvPr id="63" name="타원 62"/>
          <p:cNvSpPr/>
          <p:nvPr/>
        </p:nvSpPr>
        <p:spPr>
          <a:xfrm>
            <a:off x="624840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23</a:t>
            </a:r>
            <a:endParaRPr lang="ko-KR" altLang="en-US" sz="1200" dirty="0"/>
          </a:p>
        </p:txBody>
      </p:sp>
      <p:sp>
        <p:nvSpPr>
          <p:cNvPr id="64" name="타원 63"/>
          <p:cNvSpPr/>
          <p:nvPr/>
        </p:nvSpPr>
        <p:spPr>
          <a:xfrm>
            <a:off x="686679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24</a:t>
            </a:r>
            <a:endParaRPr lang="ko-KR" altLang="en-US" sz="1200" dirty="0"/>
          </a:p>
        </p:txBody>
      </p:sp>
      <p:sp>
        <p:nvSpPr>
          <p:cNvPr id="65" name="타원 64"/>
          <p:cNvSpPr/>
          <p:nvPr/>
        </p:nvSpPr>
        <p:spPr>
          <a:xfrm>
            <a:off x="5070082" y="46482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26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4536931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4537146" y="34360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4537586" y="380973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20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4536931" y="420358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25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4536931" y="495488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5415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70484" y="1271587"/>
            <a:ext cx="339666" cy="4035938"/>
          </a:xfrm>
          <a:prstGeom prst="rect">
            <a:avLst/>
          </a:prstGeom>
          <a:solidFill>
            <a:srgbClr val="4E5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10150" y="1271587"/>
            <a:ext cx="2543175" cy="4035938"/>
          </a:xfrm>
          <a:prstGeom prst="rect">
            <a:avLst/>
          </a:prstGeom>
          <a:solidFill>
            <a:srgbClr val="B9A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10150" y="1309688"/>
            <a:ext cx="2543175" cy="1182687"/>
          </a:xfrm>
          <a:prstGeom prst="rect">
            <a:avLst/>
          </a:prstGeom>
          <a:solidFill>
            <a:srgbClr val="6B6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/>
              <a:t>13. </a:t>
            </a:r>
            <a:r>
              <a:rPr lang="ko-KR" altLang="en-US" dirty="0"/>
              <a:t>캐릭터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14. </a:t>
            </a:r>
            <a:r>
              <a:rPr lang="ko-KR" altLang="en-US" dirty="0"/>
              <a:t>배낭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15. </a:t>
            </a:r>
            <a:r>
              <a:rPr lang="ko-KR" altLang="en-US" dirty="0"/>
              <a:t>우편함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16. </a:t>
            </a:r>
            <a:r>
              <a:rPr lang="ko-KR" altLang="en-US" dirty="0"/>
              <a:t>임무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17. </a:t>
            </a:r>
            <a:r>
              <a:rPr lang="ko-KR" altLang="en-US" dirty="0"/>
              <a:t>맵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18. </a:t>
            </a:r>
            <a:r>
              <a:rPr lang="ko-KR" altLang="en-US" dirty="0"/>
              <a:t>이벤트 버튼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1498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상점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340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파티</a:t>
            </a:r>
            <a:endParaRPr lang="en-US" altLang="ko-KR" sz="1100" dirty="0"/>
          </a:p>
          <a:p>
            <a:pPr algn="ctr"/>
            <a:r>
              <a:rPr lang="ko-KR" altLang="en-US" sz="1100" dirty="0"/>
              <a:t>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9610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업적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15075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친구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498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도감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40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 도감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9610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배낭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15075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98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임무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340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9610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모험</a:t>
            </a:r>
            <a:endParaRPr lang="en-US" altLang="ko-KR" sz="1100" dirty="0"/>
          </a:p>
          <a:p>
            <a:pPr algn="ctr"/>
            <a:r>
              <a:rPr lang="ko-KR" altLang="en-US" sz="1100" dirty="0"/>
              <a:t>핸드북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315075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이벤트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498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7340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89610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공식 커뮤니티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315075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다인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49850" y="4714337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/>
              <a:t>피드백</a:t>
            </a:r>
          </a:p>
        </p:txBody>
      </p:sp>
      <p:sp>
        <p:nvSpPr>
          <p:cNvPr id="21" name="타원 20"/>
          <p:cNvSpPr/>
          <p:nvPr/>
        </p:nvSpPr>
        <p:spPr>
          <a:xfrm>
            <a:off x="5213350" y="1422400"/>
            <a:ext cx="457200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49925" y="1378034"/>
            <a:ext cx="1416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아이디아이디아이디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283450" y="1425617"/>
            <a:ext cx="146050" cy="146050"/>
          </a:xfrm>
          <a:prstGeom prst="round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53100" y="1587500"/>
            <a:ext cx="1498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chemeClr val="bg1">
                    <a:lumMod val="65000"/>
                  </a:schemeClr>
                </a:solidFill>
              </a:rPr>
              <a:t>자기 소개 </a:t>
            </a:r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출력란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46750" y="1828800"/>
            <a:ext cx="1682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모험 등급                        </a:t>
            </a:r>
            <a:r>
              <a:rPr lang="en-US" altLang="ko-KR" sz="800" dirty="0">
                <a:solidFill>
                  <a:schemeClr val="bg1"/>
                </a:solidFill>
              </a:rPr>
              <a:t>999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95875" y="2005525"/>
            <a:ext cx="692150" cy="77628"/>
          </a:xfrm>
          <a:prstGeom prst="roundRect">
            <a:avLst>
              <a:gd name="adj" fmla="val 50000"/>
            </a:avLst>
          </a:prstGeom>
          <a:solidFill>
            <a:srgbClr val="4E566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UID  99999999</a:t>
            </a:r>
            <a:endParaRPr lang="ko-KR" altLang="en-US" sz="700" dirty="0"/>
          </a:p>
        </p:txBody>
      </p:sp>
      <p:sp>
        <p:nvSpPr>
          <p:cNvPr id="27" name="직사각형 26"/>
          <p:cNvSpPr/>
          <p:nvPr/>
        </p:nvSpPr>
        <p:spPr>
          <a:xfrm>
            <a:off x="5989500" y="2109139"/>
            <a:ext cx="1440000" cy="36000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989500" y="2019016"/>
            <a:ext cx="144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" dirty="0">
                <a:solidFill>
                  <a:srgbClr val="ECE5D8"/>
                </a:solidFill>
              </a:rPr>
              <a:t>모험 경력                           </a:t>
            </a:r>
            <a:r>
              <a:rPr lang="en-US" altLang="ko-KR" sz="500" dirty="0">
                <a:solidFill>
                  <a:srgbClr val="ECE5D8"/>
                </a:solidFill>
              </a:rPr>
              <a:t>9999999 / 9999999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41207" y="2181565"/>
            <a:ext cx="144224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rgbClr val="ECE5D8"/>
                </a:solidFill>
              </a:rPr>
              <a:t>월드 레벨                               </a:t>
            </a:r>
            <a:r>
              <a:rPr lang="en-US" altLang="ko-KR" sz="700" dirty="0">
                <a:solidFill>
                  <a:srgbClr val="ECE5D8"/>
                </a:solidFill>
              </a:rPr>
              <a:t>7</a:t>
            </a:r>
            <a:endParaRPr lang="ko-KR" altLang="en-US" sz="700" dirty="0">
              <a:solidFill>
                <a:srgbClr val="ECE5D8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308053" y="2182505"/>
            <a:ext cx="106782" cy="106782"/>
          </a:xfrm>
          <a:prstGeom prst="ellipse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851128" y="2339601"/>
            <a:ext cx="159704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</a:rPr>
              <a:t>생일                                       </a:t>
            </a:r>
            <a:r>
              <a:rPr lang="en-US" altLang="ko-KR" sz="600" dirty="0">
                <a:solidFill>
                  <a:schemeClr val="bg1"/>
                </a:solidFill>
              </a:rPr>
              <a:t>12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31</a:t>
            </a:r>
            <a:r>
              <a:rPr lang="ko-KR" altLang="en-US" sz="6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2" name="타원 31"/>
          <p:cNvSpPr/>
          <p:nvPr/>
        </p:nvSpPr>
        <p:spPr>
          <a:xfrm>
            <a:off x="4743450" y="1343850"/>
            <a:ext cx="209550" cy="209550"/>
          </a:xfrm>
          <a:prstGeom prst="ellipse">
            <a:avLst/>
          </a:prstGeom>
          <a:solidFill>
            <a:srgbClr val="ECE5D8"/>
          </a:solidFill>
          <a:ln>
            <a:solidFill>
              <a:srgbClr val="95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33925" y="260853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33925" y="302656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737100" y="344352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37100" y="383143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43450" y="4219335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743450" y="499514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844976" y="2026842"/>
            <a:ext cx="117871" cy="117871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6018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5" name="타원 44"/>
          <p:cNvSpPr/>
          <p:nvPr/>
        </p:nvSpPr>
        <p:spPr>
          <a:xfrm>
            <a:off x="5133975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6" name="타원 45"/>
          <p:cNvSpPr/>
          <p:nvPr/>
        </p:nvSpPr>
        <p:spPr>
          <a:xfrm>
            <a:off x="570885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7" name="타원 46"/>
          <p:cNvSpPr/>
          <p:nvPr/>
        </p:nvSpPr>
        <p:spPr>
          <a:xfrm>
            <a:off x="71135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8" name="타원 47"/>
          <p:cNvSpPr/>
          <p:nvPr/>
        </p:nvSpPr>
        <p:spPr>
          <a:xfrm>
            <a:off x="5070082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9" name="타원 48"/>
          <p:cNvSpPr/>
          <p:nvPr/>
        </p:nvSpPr>
        <p:spPr>
          <a:xfrm>
            <a:off x="4536931" y="247678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0" name="타원 49"/>
          <p:cNvSpPr/>
          <p:nvPr/>
        </p:nvSpPr>
        <p:spPr>
          <a:xfrm>
            <a:off x="5679774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1" name="타원 50"/>
          <p:cNvSpPr/>
          <p:nvPr/>
        </p:nvSpPr>
        <p:spPr>
          <a:xfrm>
            <a:off x="624840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686679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53" name="타원 52"/>
          <p:cNvSpPr/>
          <p:nvPr/>
        </p:nvSpPr>
        <p:spPr>
          <a:xfrm>
            <a:off x="5070082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54" name="타원 53"/>
          <p:cNvSpPr/>
          <p:nvPr/>
        </p:nvSpPr>
        <p:spPr>
          <a:xfrm>
            <a:off x="5679774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624840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686679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sp>
        <p:nvSpPr>
          <p:cNvPr id="57" name="타원 56"/>
          <p:cNvSpPr/>
          <p:nvPr/>
        </p:nvSpPr>
        <p:spPr>
          <a:xfrm>
            <a:off x="5070082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16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5679774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17</a:t>
            </a:r>
            <a:endParaRPr lang="ko-KR" altLang="en-US" sz="1200" dirty="0"/>
          </a:p>
        </p:txBody>
      </p:sp>
      <p:sp>
        <p:nvSpPr>
          <p:cNvPr id="59" name="타원 58"/>
          <p:cNvSpPr/>
          <p:nvPr/>
        </p:nvSpPr>
        <p:spPr>
          <a:xfrm>
            <a:off x="624840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18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686679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19</a:t>
            </a:r>
            <a:endParaRPr lang="ko-KR" altLang="en-US" sz="1200" dirty="0"/>
          </a:p>
        </p:txBody>
      </p:sp>
      <p:sp>
        <p:nvSpPr>
          <p:cNvPr id="61" name="타원 60"/>
          <p:cNvSpPr/>
          <p:nvPr/>
        </p:nvSpPr>
        <p:spPr>
          <a:xfrm>
            <a:off x="5070082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21</a:t>
            </a:r>
            <a:endParaRPr lang="ko-KR" altLang="en-US" sz="1200" dirty="0"/>
          </a:p>
        </p:txBody>
      </p:sp>
      <p:sp>
        <p:nvSpPr>
          <p:cNvPr id="62" name="타원 61"/>
          <p:cNvSpPr/>
          <p:nvPr/>
        </p:nvSpPr>
        <p:spPr>
          <a:xfrm>
            <a:off x="5679774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22</a:t>
            </a:r>
            <a:endParaRPr lang="ko-KR" altLang="en-US" sz="1200" dirty="0"/>
          </a:p>
        </p:txBody>
      </p:sp>
      <p:sp>
        <p:nvSpPr>
          <p:cNvPr id="63" name="타원 62"/>
          <p:cNvSpPr/>
          <p:nvPr/>
        </p:nvSpPr>
        <p:spPr>
          <a:xfrm>
            <a:off x="624840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23</a:t>
            </a:r>
            <a:endParaRPr lang="ko-KR" altLang="en-US" sz="1200" dirty="0"/>
          </a:p>
        </p:txBody>
      </p:sp>
      <p:sp>
        <p:nvSpPr>
          <p:cNvPr id="64" name="타원 63"/>
          <p:cNvSpPr/>
          <p:nvPr/>
        </p:nvSpPr>
        <p:spPr>
          <a:xfrm>
            <a:off x="686679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24</a:t>
            </a:r>
            <a:endParaRPr lang="ko-KR" altLang="en-US" sz="1200" dirty="0"/>
          </a:p>
        </p:txBody>
      </p:sp>
      <p:sp>
        <p:nvSpPr>
          <p:cNvPr id="65" name="타원 64"/>
          <p:cNvSpPr/>
          <p:nvPr/>
        </p:nvSpPr>
        <p:spPr>
          <a:xfrm>
            <a:off x="5070082" y="46482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26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4536931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4537146" y="34360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4537586" y="380973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20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4536931" y="420358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25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4536931" y="495488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027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875C80-9B52-42C6-A259-6243DA356637}"/>
              </a:ext>
            </a:extLst>
          </p:cNvPr>
          <p:cNvSpPr/>
          <p:nvPr/>
        </p:nvSpPr>
        <p:spPr>
          <a:xfrm>
            <a:off x="4666891" y="1271318"/>
            <a:ext cx="7190147" cy="40465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70484" y="1271587"/>
            <a:ext cx="339666" cy="4035938"/>
          </a:xfrm>
          <a:prstGeom prst="rect">
            <a:avLst/>
          </a:prstGeom>
          <a:solidFill>
            <a:srgbClr val="4E5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10150" y="1271587"/>
            <a:ext cx="2543175" cy="4035938"/>
          </a:xfrm>
          <a:prstGeom prst="rect">
            <a:avLst/>
          </a:prstGeom>
          <a:solidFill>
            <a:srgbClr val="B9A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10150" y="1309688"/>
            <a:ext cx="2543175" cy="1182687"/>
          </a:xfrm>
          <a:prstGeom prst="rect">
            <a:avLst/>
          </a:prstGeom>
          <a:solidFill>
            <a:srgbClr val="6B6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CB5480-1E14-4128-9927-4F21D9D42B5D}"/>
              </a:ext>
            </a:extLst>
          </p:cNvPr>
          <p:cNvSpPr/>
          <p:nvPr/>
        </p:nvSpPr>
        <p:spPr>
          <a:xfrm>
            <a:off x="334964" y="1271318"/>
            <a:ext cx="3600449" cy="503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/>
              <a:t>19. </a:t>
            </a:r>
            <a:r>
              <a:rPr lang="ko-KR" altLang="en-US" dirty="0"/>
              <a:t>모험 핸드북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20. </a:t>
            </a:r>
            <a:r>
              <a:rPr lang="ko-KR" altLang="en-US" dirty="0"/>
              <a:t>시계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21. </a:t>
            </a:r>
            <a:r>
              <a:rPr lang="ko-KR" altLang="en-US" dirty="0"/>
              <a:t>기원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22. </a:t>
            </a:r>
            <a:r>
              <a:rPr lang="ko-KR" altLang="en-US" dirty="0"/>
              <a:t>기행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23. </a:t>
            </a:r>
            <a:r>
              <a:rPr lang="ko-KR" altLang="en-US" dirty="0"/>
              <a:t>다인 모드 버튼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24. </a:t>
            </a:r>
            <a:r>
              <a:rPr lang="ko-KR" altLang="en-US" dirty="0"/>
              <a:t>커뮤니티 버튼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1498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상점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3405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파티</a:t>
            </a:r>
            <a:endParaRPr lang="en-US" altLang="ko-KR" sz="1100" dirty="0"/>
          </a:p>
          <a:p>
            <a:pPr algn="ctr"/>
            <a:r>
              <a:rPr lang="ko-KR" altLang="en-US" sz="1100" dirty="0"/>
              <a:t>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96100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업적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15075" y="25908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친구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498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도감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405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 도감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96100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배낭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15075" y="31305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캐릭터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98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임무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3405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96100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모험</a:t>
            </a:r>
            <a:endParaRPr lang="en-US" altLang="ko-KR" sz="1100" dirty="0"/>
          </a:p>
          <a:p>
            <a:pPr algn="ctr"/>
            <a:r>
              <a:rPr lang="ko-KR" altLang="en-US" sz="1100" dirty="0"/>
              <a:t>핸드북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315075" y="365760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이벤트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498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73405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기행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896100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공식 커뮤니티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315075" y="4184650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/>
              <a:t>다인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49850" y="4714337"/>
            <a:ext cx="514350" cy="463550"/>
          </a:xfrm>
          <a:prstGeom prst="rect">
            <a:avLst/>
          </a:prstGeom>
          <a:solidFill>
            <a:srgbClr val="4E5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/>
              <a:t>피드백</a:t>
            </a:r>
          </a:p>
        </p:txBody>
      </p:sp>
      <p:sp>
        <p:nvSpPr>
          <p:cNvPr id="21" name="타원 20"/>
          <p:cNvSpPr/>
          <p:nvPr/>
        </p:nvSpPr>
        <p:spPr>
          <a:xfrm>
            <a:off x="5213350" y="1422400"/>
            <a:ext cx="457200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49925" y="1378034"/>
            <a:ext cx="1416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아이디아이디아이디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283450" y="1425617"/>
            <a:ext cx="146050" cy="146050"/>
          </a:xfrm>
          <a:prstGeom prst="roundRect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53100" y="1587500"/>
            <a:ext cx="1498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>
                <a:solidFill>
                  <a:schemeClr val="bg1">
                    <a:lumMod val="65000"/>
                  </a:schemeClr>
                </a:solidFill>
              </a:rPr>
              <a:t>자기 소개 </a:t>
            </a:r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출력란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46750" y="1828800"/>
            <a:ext cx="1682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모험 등급                        </a:t>
            </a:r>
            <a:r>
              <a:rPr lang="en-US" altLang="ko-KR" sz="800" dirty="0">
                <a:solidFill>
                  <a:schemeClr val="bg1"/>
                </a:solidFill>
              </a:rPr>
              <a:t>999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95875" y="2005525"/>
            <a:ext cx="692150" cy="77628"/>
          </a:xfrm>
          <a:prstGeom prst="roundRect">
            <a:avLst>
              <a:gd name="adj" fmla="val 50000"/>
            </a:avLst>
          </a:prstGeom>
          <a:solidFill>
            <a:srgbClr val="4E566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UID  99999999</a:t>
            </a:r>
            <a:endParaRPr lang="ko-KR" altLang="en-US" sz="700" dirty="0"/>
          </a:p>
        </p:txBody>
      </p:sp>
      <p:sp>
        <p:nvSpPr>
          <p:cNvPr id="27" name="직사각형 26"/>
          <p:cNvSpPr/>
          <p:nvPr/>
        </p:nvSpPr>
        <p:spPr>
          <a:xfrm>
            <a:off x="5989500" y="2109139"/>
            <a:ext cx="1440000" cy="36000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989500" y="2019016"/>
            <a:ext cx="144000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" dirty="0">
                <a:solidFill>
                  <a:srgbClr val="ECE5D8"/>
                </a:solidFill>
              </a:rPr>
              <a:t>모험 경력                           </a:t>
            </a:r>
            <a:r>
              <a:rPr lang="en-US" altLang="ko-KR" sz="500" dirty="0">
                <a:solidFill>
                  <a:srgbClr val="ECE5D8"/>
                </a:solidFill>
              </a:rPr>
              <a:t>9999999 / 9999999</a:t>
            </a:r>
            <a:endParaRPr lang="ko-KR" altLang="en-US" sz="500" dirty="0">
              <a:solidFill>
                <a:srgbClr val="ECE5D8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41207" y="2181565"/>
            <a:ext cx="144224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rgbClr val="ECE5D8"/>
                </a:solidFill>
              </a:rPr>
              <a:t>월드 레벨                               </a:t>
            </a:r>
            <a:r>
              <a:rPr lang="en-US" altLang="ko-KR" sz="700" dirty="0">
                <a:solidFill>
                  <a:srgbClr val="ECE5D8"/>
                </a:solidFill>
              </a:rPr>
              <a:t>7</a:t>
            </a:r>
            <a:endParaRPr lang="ko-KR" altLang="en-US" sz="700" dirty="0">
              <a:solidFill>
                <a:srgbClr val="ECE5D8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308053" y="2182505"/>
            <a:ext cx="106782" cy="106782"/>
          </a:xfrm>
          <a:prstGeom prst="ellipse">
            <a:avLst/>
          </a:prstGeom>
          <a:solidFill>
            <a:srgbClr val="EC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851128" y="2339601"/>
            <a:ext cx="159704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</a:rPr>
              <a:t>생일                                       </a:t>
            </a:r>
            <a:r>
              <a:rPr lang="en-US" altLang="ko-KR" sz="600" dirty="0">
                <a:solidFill>
                  <a:schemeClr val="bg1"/>
                </a:solidFill>
              </a:rPr>
              <a:t>12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31</a:t>
            </a:r>
            <a:r>
              <a:rPr lang="ko-KR" altLang="en-US" sz="6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2" name="타원 31"/>
          <p:cNvSpPr/>
          <p:nvPr/>
        </p:nvSpPr>
        <p:spPr>
          <a:xfrm>
            <a:off x="4743450" y="1343850"/>
            <a:ext cx="209550" cy="209550"/>
          </a:xfrm>
          <a:prstGeom prst="ellipse">
            <a:avLst/>
          </a:prstGeom>
          <a:solidFill>
            <a:srgbClr val="ECE5D8"/>
          </a:solidFill>
          <a:ln>
            <a:solidFill>
              <a:srgbClr val="959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33925" y="260853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33925" y="302656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737100" y="3443528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37100" y="383143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43450" y="4219335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743450" y="4995142"/>
            <a:ext cx="209550" cy="209550"/>
          </a:xfrm>
          <a:prstGeom prst="rect">
            <a:avLst/>
          </a:prstGeom>
          <a:solidFill>
            <a:srgbClr val="D4B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844976" y="2026842"/>
            <a:ext cx="117871" cy="117871"/>
          </a:xfrm>
          <a:prstGeom prst="rect">
            <a:avLst/>
          </a:prstGeom>
          <a:solidFill>
            <a:srgbClr val="C9F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6018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5" name="타원 44"/>
          <p:cNvSpPr/>
          <p:nvPr/>
        </p:nvSpPr>
        <p:spPr>
          <a:xfrm>
            <a:off x="5133975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6" name="타원 45"/>
          <p:cNvSpPr/>
          <p:nvPr/>
        </p:nvSpPr>
        <p:spPr>
          <a:xfrm>
            <a:off x="570885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7" name="타원 46"/>
          <p:cNvSpPr/>
          <p:nvPr/>
        </p:nvSpPr>
        <p:spPr>
          <a:xfrm>
            <a:off x="7113593" y="1188577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8" name="타원 47"/>
          <p:cNvSpPr/>
          <p:nvPr/>
        </p:nvSpPr>
        <p:spPr>
          <a:xfrm>
            <a:off x="5070082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9" name="타원 48"/>
          <p:cNvSpPr/>
          <p:nvPr/>
        </p:nvSpPr>
        <p:spPr>
          <a:xfrm>
            <a:off x="4536931" y="247678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0" name="타원 49"/>
          <p:cNvSpPr/>
          <p:nvPr/>
        </p:nvSpPr>
        <p:spPr>
          <a:xfrm>
            <a:off x="5679774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1" name="타원 50"/>
          <p:cNvSpPr/>
          <p:nvPr/>
        </p:nvSpPr>
        <p:spPr>
          <a:xfrm>
            <a:off x="624840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6866790" y="24569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53" name="타원 52"/>
          <p:cNvSpPr/>
          <p:nvPr/>
        </p:nvSpPr>
        <p:spPr>
          <a:xfrm>
            <a:off x="5070082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54" name="타원 53"/>
          <p:cNvSpPr/>
          <p:nvPr/>
        </p:nvSpPr>
        <p:spPr>
          <a:xfrm>
            <a:off x="5679774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624840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6866790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sp>
        <p:nvSpPr>
          <p:cNvPr id="57" name="타원 56"/>
          <p:cNvSpPr/>
          <p:nvPr/>
        </p:nvSpPr>
        <p:spPr>
          <a:xfrm>
            <a:off x="5070082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16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5679774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17</a:t>
            </a:r>
            <a:endParaRPr lang="ko-KR" altLang="en-US" sz="1200" dirty="0"/>
          </a:p>
        </p:txBody>
      </p:sp>
      <p:sp>
        <p:nvSpPr>
          <p:cNvPr id="59" name="타원 58"/>
          <p:cNvSpPr/>
          <p:nvPr/>
        </p:nvSpPr>
        <p:spPr>
          <a:xfrm>
            <a:off x="624840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18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6866790" y="3582044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19</a:t>
            </a:r>
            <a:endParaRPr lang="ko-KR" altLang="en-US" sz="1200" dirty="0"/>
          </a:p>
        </p:txBody>
      </p:sp>
      <p:sp>
        <p:nvSpPr>
          <p:cNvPr id="61" name="타원 60"/>
          <p:cNvSpPr/>
          <p:nvPr/>
        </p:nvSpPr>
        <p:spPr>
          <a:xfrm>
            <a:off x="5070082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21</a:t>
            </a:r>
            <a:endParaRPr lang="ko-KR" altLang="en-US" sz="1200" dirty="0"/>
          </a:p>
        </p:txBody>
      </p:sp>
      <p:sp>
        <p:nvSpPr>
          <p:cNvPr id="62" name="타원 61"/>
          <p:cNvSpPr/>
          <p:nvPr/>
        </p:nvSpPr>
        <p:spPr>
          <a:xfrm>
            <a:off x="5679774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22</a:t>
            </a:r>
            <a:endParaRPr lang="ko-KR" altLang="en-US" sz="1200" dirty="0"/>
          </a:p>
        </p:txBody>
      </p:sp>
      <p:sp>
        <p:nvSpPr>
          <p:cNvPr id="63" name="타원 62"/>
          <p:cNvSpPr/>
          <p:nvPr/>
        </p:nvSpPr>
        <p:spPr>
          <a:xfrm>
            <a:off x="624840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23</a:t>
            </a:r>
            <a:endParaRPr lang="ko-KR" altLang="en-US" sz="1200" dirty="0"/>
          </a:p>
        </p:txBody>
      </p:sp>
      <p:sp>
        <p:nvSpPr>
          <p:cNvPr id="64" name="타원 63"/>
          <p:cNvSpPr/>
          <p:nvPr/>
        </p:nvSpPr>
        <p:spPr>
          <a:xfrm>
            <a:off x="6866790" y="4110422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24</a:t>
            </a:r>
            <a:endParaRPr lang="ko-KR" altLang="en-US" sz="1200" dirty="0"/>
          </a:p>
        </p:txBody>
      </p:sp>
      <p:sp>
        <p:nvSpPr>
          <p:cNvPr id="65" name="타원 64"/>
          <p:cNvSpPr/>
          <p:nvPr/>
        </p:nvSpPr>
        <p:spPr>
          <a:xfrm>
            <a:off x="5070082" y="46482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26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4536931" y="3008300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4537146" y="343602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4537586" y="3809731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20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4536931" y="4203588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25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4536931" y="4954886"/>
            <a:ext cx="263513" cy="2635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27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521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1026</Words>
  <Application>Microsoft Office PowerPoint</Application>
  <PresentationFormat>와이드스크린</PresentationFormat>
  <Paragraphs>616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Atents</cp:lastModifiedBy>
  <cp:revision>41</cp:revision>
  <dcterms:created xsi:type="dcterms:W3CDTF">2021-01-29T12:27:39Z</dcterms:created>
  <dcterms:modified xsi:type="dcterms:W3CDTF">2021-03-03T03:57:23Z</dcterms:modified>
</cp:coreProperties>
</file>